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DEA0"/>
    <a:srgbClr val="F0EFD1"/>
    <a:srgbClr val="EFEFD1"/>
    <a:srgbClr val="9D3423"/>
    <a:srgbClr val="CD442D"/>
    <a:srgbClr val="3737FF"/>
    <a:srgbClr val="FF0000"/>
    <a:srgbClr val="FFFF00"/>
    <a:srgbClr val="007600"/>
    <a:srgbClr val="5B5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18" autoAdjust="0"/>
    <p:restoredTop sz="94651" autoAdjust="0"/>
  </p:normalViewPr>
  <p:slideViewPr>
    <p:cSldViewPr snapToGrid="0">
      <p:cViewPr>
        <p:scale>
          <a:sx n="125" d="100"/>
          <a:sy n="125" d="100"/>
        </p:scale>
        <p:origin x="-660" y="-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509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Thermal store of energy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609600" y="1015525"/>
            <a:ext cx="8285163" cy="1041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Lola has been outside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building a snowman.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She is very cold.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2270593" y="2057400"/>
            <a:ext cx="4658375" cy="3447619"/>
            <a:chOff x="2261549" y="2071812"/>
            <a:chExt cx="4658375" cy="3447619"/>
          </a:xfrm>
        </p:grpSpPr>
        <p:grpSp>
          <p:nvGrpSpPr>
            <p:cNvPr id="5" name="Group 4"/>
            <p:cNvGrpSpPr/>
            <p:nvPr/>
          </p:nvGrpSpPr>
          <p:grpSpPr>
            <a:xfrm>
              <a:off x="3379594" y="2071812"/>
              <a:ext cx="2588093" cy="3447619"/>
              <a:chOff x="3379594" y="2087712"/>
              <a:chExt cx="2588093" cy="3447619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79594" y="2884392"/>
                <a:ext cx="2588093" cy="2650939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98811" y="2087712"/>
                <a:ext cx="1231677" cy="1261585"/>
              </a:xfrm>
              <a:prstGeom prst="rect">
                <a:avLst/>
              </a:prstGeom>
            </p:spPr>
          </p:pic>
          <p:grpSp>
            <p:nvGrpSpPr>
              <p:cNvPr id="25" name="Group 24"/>
              <p:cNvGrpSpPr/>
              <p:nvPr/>
            </p:nvGrpSpPr>
            <p:grpSpPr>
              <a:xfrm>
                <a:off x="4123958" y="2542817"/>
                <a:ext cx="981382" cy="1720553"/>
                <a:chOff x="4061892" y="2791511"/>
                <a:chExt cx="981382" cy="1720553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>
                  <a:off x="4312863" y="2791511"/>
                  <a:ext cx="536136" cy="520907"/>
                  <a:chOff x="4312863" y="2791511"/>
                  <a:chExt cx="536136" cy="520907"/>
                </a:xfrm>
              </p:grpSpPr>
              <p:sp>
                <p:nvSpPr>
                  <p:cNvPr id="4" name="Parallelogram 3"/>
                  <p:cNvSpPr/>
                  <p:nvPr/>
                </p:nvSpPr>
                <p:spPr>
                  <a:xfrm>
                    <a:off x="4349749" y="2791511"/>
                    <a:ext cx="95250" cy="76200"/>
                  </a:xfrm>
                  <a:prstGeom prst="parallelogram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3" name="Parallelogram 12"/>
                  <p:cNvSpPr/>
                  <p:nvPr/>
                </p:nvSpPr>
                <p:spPr>
                  <a:xfrm rot="20268034">
                    <a:off x="4697164" y="2798450"/>
                    <a:ext cx="95250" cy="76200"/>
                  </a:xfrm>
                  <a:prstGeom prst="parallelogram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4" name="Parallelogram 13"/>
                  <p:cNvSpPr/>
                  <p:nvPr/>
                </p:nvSpPr>
                <p:spPr>
                  <a:xfrm>
                    <a:off x="4312863" y="3116137"/>
                    <a:ext cx="45719" cy="45719"/>
                  </a:xfrm>
                  <a:prstGeom prst="parallelogram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" name="Parallelogram 14"/>
                  <p:cNvSpPr/>
                  <p:nvPr/>
                </p:nvSpPr>
                <p:spPr>
                  <a:xfrm>
                    <a:off x="4422140" y="3239976"/>
                    <a:ext cx="45719" cy="45719"/>
                  </a:xfrm>
                  <a:prstGeom prst="parallelogram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" name="Parallelogram 15"/>
                  <p:cNvSpPr/>
                  <p:nvPr/>
                </p:nvSpPr>
                <p:spPr>
                  <a:xfrm>
                    <a:off x="4572745" y="3266699"/>
                    <a:ext cx="45719" cy="45719"/>
                  </a:xfrm>
                  <a:prstGeom prst="parallelogram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" name="Parallelogram 16"/>
                  <p:cNvSpPr/>
                  <p:nvPr/>
                </p:nvSpPr>
                <p:spPr>
                  <a:xfrm>
                    <a:off x="4713220" y="3204913"/>
                    <a:ext cx="45719" cy="45719"/>
                  </a:xfrm>
                  <a:prstGeom prst="parallelogram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" name="Parallelogram 17"/>
                  <p:cNvSpPr/>
                  <p:nvPr/>
                </p:nvSpPr>
                <p:spPr>
                  <a:xfrm>
                    <a:off x="4803280" y="3075606"/>
                    <a:ext cx="45719" cy="45719"/>
                  </a:xfrm>
                  <a:prstGeom prst="parallelogram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" name="Oval 6"/>
                  <p:cNvSpPr/>
                  <p:nvPr/>
                </p:nvSpPr>
                <p:spPr>
                  <a:xfrm>
                    <a:off x="4499432" y="2966148"/>
                    <a:ext cx="130175" cy="120443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9525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" name="Oval 18"/>
                  <p:cNvSpPr/>
                  <p:nvPr/>
                </p:nvSpPr>
                <p:spPr>
                  <a:xfrm>
                    <a:off x="4564519" y="3019016"/>
                    <a:ext cx="45719" cy="45719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9525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3" name="Group 22"/>
                <p:cNvGrpSpPr/>
                <p:nvPr/>
              </p:nvGrpSpPr>
              <p:grpSpPr>
                <a:xfrm>
                  <a:off x="4061892" y="3230720"/>
                  <a:ext cx="981382" cy="1281344"/>
                  <a:chOff x="4061892" y="3230720"/>
                  <a:chExt cx="981382" cy="1281344"/>
                </a:xfrm>
              </p:grpSpPr>
              <p:sp>
                <p:nvSpPr>
                  <p:cNvPr id="9" name="Freeform 8"/>
                  <p:cNvSpPr/>
                  <p:nvPr/>
                </p:nvSpPr>
                <p:spPr>
                  <a:xfrm>
                    <a:off x="4061892" y="3230720"/>
                    <a:ext cx="981382" cy="422275"/>
                  </a:xfrm>
                  <a:custGeom>
                    <a:avLst/>
                    <a:gdLst>
                      <a:gd name="connsiteX0" fmla="*/ 307 w 981382"/>
                      <a:gd name="connsiteY0" fmla="*/ 250825 h 422275"/>
                      <a:gd name="connsiteX1" fmla="*/ 54282 w 981382"/>
                      <a:gd name="connsiteY1" fmla="*/ 0 h 422275"/>
                      <a:gd name="connsiteX2" fmla="*/ 79682 w 981382"/>
                      <a:gd name="connsiteY2" fmla="*/ 12700 h 422275"/>
                      <a:gd name="connsiteX3" fmla="*/ 89207 w 981382"/>
                      <a:gd name="connsiteY3" fmla="*/ 15875 h 422275"/>
                      <a:gd name="connsiteX4" fmla="*/ 108257 w 981382"/>
                      <a:gd name="connsiteY4" fmla="*/ 28575 h 422275"/>
                      <a:gd name="connsiteX5" fmla="*/ 117782 w 981382"/>
                      <a:gd name="connsiteY5" fmla="*/ 34925 h 422275"/>
                      <a:gd name="connsiteX6" fmla="*/ 136832 w 981382"/>
                      <a:gd name="connsiteY6" fmla="*/ 47625 h 422275"/>
                      <a:gd name="connsiteX7" fmla="*/ 155882 w 981382"/>
                      <a:gd name="connsiteY7" fmla="*/ 63500 h 422275"/>
                      <a:gd name="connsiteX8" fmla="*/ 165407 w 981382"/>
                      <a:gd name="connsiteY8" fmla="*/ 66675 h 422275"/>
                      <a:gd name="connsiteX9" fmla="*/ 178107 w 981382"/>
                      <a:gd name="connsiteY9" fmla="*/ 76200 h 422275"/>
                      <a:gd name="connsiteX10" fmla="*/ 187632 w 981382"/>
                      <a:gd name="connsiteY10" fmla="*/ 79375 h 422275"/>
                      <a:gd name="connsiteX11" fmla="*/ 193982 w 981382"/>
                      <a:gd name="connsiteY11" fmla="*/ 88900 h 422275"/>
                      <a:gd name="connsiteX12" fmla="*/ 213032 w 981382"/>
                      <a:gd name="connsiteY12" fmla="*/ 101600 h 422275"/>
                      <a:gd name="connsiteX13" fmla="*/ 222557 w 981382"/>
                      <a:gd name="connsiteY13" fmla="*/ 107950 h 422275"/>
                      <a:gd name="connsiteX14" fmla="*/ 232082 w 981382"/>
                      <a:gd name="connsiteY14" fmla="*/ 117475 h 422275"/>
                      <a:gd name="connsiteX15" fmla="*/ 244782 w 981382"/>
                      <a:gd name="connsiteY15" fmla="*/ 120650 h 422275"/>
                      <a:gd name="connsiteX16" fmla="*/ 254307 w 981382"/>
                      <a:gd name="connsiteY16" fmla="*/ 127000 h 422275"/>
                      <a:gd name="connsiteX17" fmla="*/ 279707 w 981382"/>
                      <a:gd name="connsiteY17" fmla="*/ 133350 h 422275"/>
                      <a:gd name="connsiteX18" fmla="*/ 292407 w 981382"/>
                      <a:gd name="connsiteY18" fmla="*/ 136525 h 422275"/>
                      <a:gd name="connsiteX19" fmla="*/ 308282 w 981382"/>
                      <a:gd name="connsiteY19" fmla="*/ 139700 h 422275"/>
                      <a:gd name="connsiteX20" fmla="*/ 320982 w 981382"/>
                      <a:gd name="connsiteY20" fmla="*/ 142875 h 422275"/>
                      <a:gd name="connsiteX21" fmla="*/ 330507 w 981382"/>
                      <a:gd name="connsiteY21" fmla="*/ 146050 h 422275"/>
                      <a:gd name="connsiteX22" fmla="*/ 346382 w 981382"/>
                      <a:gd name="connsiteY22" fmla="*/ 149225 h 422275"/>
                      <a:gd name="connsiteX23" fmla="*/ 381307 w 981382"/>
                      <a:gd name="connsiteY23" fmla="*/ 155575 h 422275"/>
                      <a:gd name="connsiteX24" fmla="*/ 568632 w 981382"/>
                      <a:gd name="connsiteY24" fmla="*/ 158750 h 422275"/>
                      <a:gd name="connsiteX25" fmla="*/ 613082 w 981382"/>
                      <a:gd name="connsiteY25" fmla="*/ 152400 h 422275"/>
                      <a:gd name="connsiteX26" fmla="*/ 632132 w 981382"/>
                      <a:gd name="connsiteY26" fmla="*/ 149225 h 422275"/>
                      <a:gd name="connsiteX27" fmla="*/ 644832 w 981382"/>
                      <a:gd name="connsiteY27" fmla="*/ 146050 h 422275"/>
                      <a:gd name="connsiteX28" fmla="*/ 682932 w 981382"/>
                      <a:gd name="connsiteY28" fmla="*/ 142875 h 422275"/>
                      <a:gd name="connsiteX29" fmla="*/ 695632 w 981382"/>
                      <a:gd name="connsiteY29" fmla="*/ 139700 h 422275"/>
                      <a:gd name="connsiteX30" fmla="*/ 711507 w 981382"/>
                      <a:gd name="connsiteY30" fmla="*/ 136525 h 422275"/>
                      <a:gd name="connsiteX31" fmla="*/ 721032 w 981382"/>
                      <a:gd name="connsiteY31" fmla="*/ 133350 h 422275"/>
                      <a:gd name="connsiteX32" fmla="*/ 778182 w 981382"/>
                      <a:gd name="connsiteY32" fmla="*/ 120650 h 422275"/>
                      <a:gd name="connsiteX33" fmla="*/ 787707 w 981382"/>
                      <a:gd name="connsiteY33" fmla="*/ 117475 h 422275"/>
                      <a:gd name="connsiteX34" fmla="*/ 806757 w 981382"/>
                      <a:gd name="connsiteY34" fmla="*/ 101600 h 422275"/>
                      <a:gd name="connsiteX35" fmla="*/ 825807 w 981382"/>
                      <a:gd name="connsiteY35" fmla="*/ 95250 h 422275"/>
                      <a:gd name="connsiteX36" fmla="*/ 838507 w 981382"/>
                      <a:gd name="connsiteY36" fmla="*/ 88900 h 422275"/>
                      <a:gd name="connsiteX37" fmla="*/ 848032 w 981382"/>
                      <a:gd name="connsiteY37" fmla="*/ 85725 h 422275"/>
                      <a:gd name="connsiteX38" fmla="*/ 867082 w 981382"/>
                      <a:gd name="connsiteY38" fmla="*/ 76200 h 422275"/>
                      <a:gd name="connsiteX39" fmla="*/ 876607 w 981382"/>
                      <a:gd name="connsiteY39" fmla="*/ 66675 h 422275"/>
                      <a:gd name="connsiteX40" fmla="*/ 882957 w 981382"/>
                      <a:gd name="connsiteY40" fmla="*/ 47625 h 422275"/>
                      <a:gd name="connsiteX41" fmla="*/ 889307 w 981382"/>
                      <a:gd name="connsiteY41" fmla="*/ 28575 h 422275"/>
                      <a:gd name="connsiteX42" fmla="*/ 892482 w 981382"/>
                      <a:gd name="connsiteY42" fmla="*/ 19050 h 422275"/>
                      <a:gd name="connsiteX43" fmla="*/ 898832 w 981382"/>
                      <a:gd name="connsiteY43" fmla="*/ 9525 h 422275"/>
                      <a:gd name="connsiteX44" fmla="*/ 981382 w 981382"/>
                      <a:gd name="connsiteY44" fmla="*/ 266700 h 422275"/>
                      <a:gd name="connsiteX45" fmla="*/ 959157 w 981382"/>
                      <a:gd name="connsiteY45" fmla="*/ 288925 h 422275"/>
                      <a:gd name="connsiteX46" fmla="*/ 949632 w 981382"/>
                      <a:gd name="connsiteY46" fmla="*/ 295275 h 422275"/>
                      <a:gd name="connsiteX47" fmla="*/ 930582 w 981382"/>
                      <a:gd name="connsiteY47" fmla="*/ 314325 h 422275"/>
                      <a:gd name="connsiteX48" fmla="*/ 911532 w 981382"/>
                      <a:gd name="connsiteY48" fmla="*/ 327025 h 422275"/>
                      <a:gd name="connsiteX49" fmla="*/ 902007 w 981382"/>
                      <a:gd name="connsiteY49" fmla="*/ 333375 h 422275"/>
                      <a:gd name="connsiteX50" fmla="*/ 892482 w 981382"/>
                      <a:gd name="connsiteY50" fmla="*/ 336550 h 422275"/>
                      <a:gd name="connsiteX51" fmla="*/ 867082 w 981382"/>
                      <a:gd name="connsiteY51" fmla="*/ 349250 h 422275"/>
                      <a:gd name="connsiteX52" fmla="*/ 848032 w 981382"/>
                      <a:gd name="connsiteY52" fmla="*/ 355600 h 422275"/>
                      <a:gd name="connsiteX53" fmla="*/ 825807 w 981382"/>
                      <a:gd name="connsiteY53" fmla="*/ 365125 h 422275"/>
                      <a:gd name="connsiteX54" fmla="*/ 803582 w 981382"/>
                      <a:gd name="connsiteY54" fmla="*/ 368300 h 422275"/>
                      <a:gd name="connsiteX55" fmla="*/ 759132 w 981382"/>
                      <a:gd name="connsiteY55" fmla="*/ 377825 h 422275"/>
                      <a:gd name="connsiteX56" fmla="*/ 724207 w 981382"/>
                      <a:gd name="connsiteY56" fmla="*/ 384175 h 422275"/>
                      <a:gd name="connsiteX57" fmla="*/ 663882 w 981382"/>
                      <a:gd name="connsiteY57" fmla="*/ 387350 h 422275"/>
                      <a:gd name="connsiteX58" fmla="*/ 638482 w 981382"/>
                      <a:gd name="connsiteY58" fmla="*/ 396875 h 422275"/>
                      <a:gd name="connsiteX59" fmla="*/ 625782 w 981382"/>
                      <a:gd name="connsiteY59" fmla="*/ 403225 h 422275"/>
                      <a:gd name="connsiteX60" fmla="*/ 533707 w 981382"/>
                      <a:gd name="connsiteY60" fmla="*/ 406400 h 422275"/>
                      <a:gd name="connsiteX61" fmla="*/ 524182 w 981382"/>
                      <a:gd name="connsiteY61" fmla="*/ 409575 h 422275"/>
                      <a:gd name="connsiteX62" fmla="*/ 508307 w 981382"/>
                      <a:gd name="connsiteY62" fmla="*/ 412750 h 422275"/>
                      <a:gd name="connsiteX63" fmla="*/ 495607 w 981382"/>
                      <a:gd name="connsiteY63" fmla="*/ 419100 h 422275"/>
                      <a:gd name="connsiteX64" fmla="*/ 454332 w 981382"/>
                      <a:gd name="connsiteY64" fmla="*/ 422275 h 422275"/>
                      <a:gd name="connsiteX65" fmla="*/ 327332 w 981382"/>
                      <a:gd name="connsiteY65" fmla="*/ 419100 h 422275"/>
                      <a:gd name="connsiteX66" fmla="*/ 317807 w 981382"/>
                      <a:gd name="connsiteY66" fmla="*/ 415925 h 422275"/>
                      <a:gd name="connsiteX67" fmla="*/ 308282 w 981382"/>
                      <a:gd name="connsiteY67" fmla="*/ 409575 h 422275"/>
                      <a:gd name="connsiteX68" fmla="*/ 276532 w 981382"/>
                      <a:gd name="connsiteY68" fmla="*/ 403225 h 422275"/>
                      <a:gd name="connsiteX69" fmla="*/ 263832 w 981382"/>
                      <a:gd name="connsiteY69" fmla="*/ 396875 h 422275"/>
                      <a:gd name="connsiteX70" fmla="*/ 238432 w 981382"/>
                      <a:gd name="connsiteY70" fmla="*/ 384175 h 422275"/>
                      <a:gd name="connsiteX71" fmla="*/ 225732 w 981382"/>
                      <a:gd name="connsiteY71" fmla="*/ 374650 h 422275"/>
                      <a:gd name="connsiteX72" fmla="*/ 181282 w 981382"/>
                      <a:gd name="connsiteY72" fmla="*/ 355600 h 422275"/>
                      <a:gd name="connsiteX73" fmla="*/ 171757 w 981382"/>
                      <a:gd name="connsiteY73" fmla="*/ 352425 h 422275"/>
                      <a:gd name="connsiteX74" fmla="*/ 149532 w 981382"/>
                      <a:gd name="connsiteY74" fmla="*/ 336550 h 422275"/>
                      <a:gd name="connsiteX75" fmla="*/ 140007 w 981382"/>
                      <a:gd name="connsiteY75" fmla="*/ 330200 h 422275"/>
                      <a:gd name="connsiteX76" fmla="*/ 127307 w 981382"/>
                      <a:gd name="connsiteY76" fmla="*/ 327025 h 422275"/>
                      <a:gd name="connsiteX77" fmla="*/ 117782 w 981382"/>
                      <a:gd name="connsiteY77" fmla="*/ 320675 h 422275"/>
                      <a:gd name="connsiteX78" fmla="*/ 79682 w 981382"/>
                      <a:gd name="connsiteY78" fmla="*/ 311150 h 422275"/>
                      <a:gd name="connsiteX79" fmla="*/ 60632 w 981382"/>
                      <a:gd name="connsiteY79" fmla="*/ 304800 h 422275"/>
                      <a:gd name="connsiteX80" fmla="*/ 51107 w 981382"/>
                      <a:gd name="connsiteY80" fmla="*/ 301625 h 422275"/>
                      <a:gd name="connsiteX81" fmla="*/ 32057 w 981382"/>
                      <a:gd name="connsiteY81" fmla="*/ 285750 h 422275"/>
                      <a:gd name="connsiteX82" fmla="*/ 307 w 981382"/>
                      <a:gd name="connsiteY82" fmla="*/ 250825 h 42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</a:cxnLst>
                    <a:rect l="l" t="t" r="r" b="b"/>
                    <a:pathLst>
                      <a:path w="981382" h="422275">
                        <a:moveTo>
                          <a:pt x="307" y="250825"/>
                        </a:moveTo>
                        <a:cubicBezTo>
                          <a:pt x="4011" y="203200"/>
                          <a:pt x="36290" y="83608"/>
                          <a:pt x="54282" y="0"/>
                        </a:cubicBezTo>
                        <a:cubicBezTo>
                          <a:pt x="62749" y="4233"/>
                          <a:pt x="71064" y="8783"/>
                          <a:pt x="79682" y="12700"/>
                        </a:cubicBezTo>
                        <a:cubicBezTo>
                          <a:pt x="82729" y="14085"/>
                          <a:pt x="86281" y="14250"/>
                          <a:pt x="89207" y="15875"/>
                        </a:cubicBezTo>
                        <a:cubicBezTo>
                          <a:pt x="95878" y="19581"/>
                          <a:pt x="101907" y="24342"/>
                          <a:pt x="108257" y="28575"/>
                        </a:cubicBezTo>
                        <a:cubicBezTo>
                          <a:pt x="111432" y="30692"/>
                          <a:pt x="115084" y="32227"/>
                          <a:pt x="117782" y="34925"/>
                        </a:cubicBezTo>
                        <a:cubicBezTo>
                          <a:pt x="129674" y="46817"/>
                          <a:pt x="123047" y="43030"/>
                          <a:pt x="136832" y="47625"/>
                        </a:cubicBezTo>
                        <a:cubicBezTo>
                          <a:pt x="143854" y="54647"/>
                          <a:pt x="147041" y="59080"/>
                          <a:pt x="155882" y="63500"/>
                        </a:cubicBezTo>
                        <a:cubicBezTo>
                          <a:pt x="158875" y="64997"/>
                          <a:pt x="162232" y="65617"/>
                          <a:pt x="165407" y="66675"/>
                        </a:cubicBezTo>
                        <a:cubicBezTo>
                          <a:pt x="169640" y="69850"/>
                          <a:pt x="173513" y="73575"/>
                          <a:pt x="178107" y="76200"/>
                        </a:cubicBezTo>
                        <a:cubicBezTo>
                          <a:pt x="181013" y="77860"/>
                          <a:pt x="185019" y="77284"/>
                          <a:pt x="187632" y="79375"/>
                        </a:cubicBezTo>
                        <a:cubicBezTo>
                          <a:pt x="190612" y="81759"/>
                          <a:pt x="191110" y="86387"/>
                          <a:pt x="193982" y="88900"/>
                        </a:cubicBezTo>
                        <a:cubicBezTo>
                          <a:pt x="199725" y="93926"/>
                          <a:pt x="206682" y="97367"/>
                          <a:pt x="213032" y="101600"/>
                        </a:cubicBezTo>
                        <a:cubicBezTo>
                          <a:pt x="216207" y="103717"/>
                          <a:pt x="219859" y="105252"/>
                          <a:pt x="222557" y="107950"/>
                        </a:cubicBezTo>
                        <a:cubicBezTo>
                          <a:pt x="225732" y="111125"/>
                          <a:pt x="228183" y="115247"/>
                          <a:pt x="232082" y="117475"/>
                        </a:cubicBezTo>
                        <a:cubicBezTo>
                          <a:pt x="235871" y="119640"/>
                          <a:pt x="240549" y="119592"/>
                          <a:pt x="244782" y="120650"/>
                        </a:cubicBezTo>
                        <a:cubicBezTo>
                          <a:pt x="247957" y="122767"/>
                          <a:pt x="250894" y="125293"/>
                          <a:pt x="254307" y="127000"/>
                        </a:cubicBezTo>
                        <a:cubicBezTo>
                          <a:pt x="261115" y="130404"/>
                          <a:pt x="273186" y="131901"/>
                          <a:pt x="279707" y="133350"/>
                        </a:cubicBezTo>
                        <a:cubicBezTo>
                          <a:pt x="283967" y="134297"/>
                          <a:pt x="288147" y="135578"/>
                          <a:pt x="292407" y="136525"/>
                        </a:cubicBezTo>
                        <a:cubicBezTo>
                          <a:pt x="297675" y="137696"/>
                          <a:pt x="303014" y="138529"/>
                          <a:pt x="308282" y="139700"/>
                        </a:cubicBezTo>
                        <a:cubicBezTo>
                          <a:pt x="312542" y="140647"/>
                          <a:pt x="316786" y="141676"/>
                          <a:pt x="320982" y="142875"/>
                        </a:cubicBezTo>
                        <a:cubicBezTo>
                          <a:pt x="324200" y="143794"/>
                          <a:pt x="327260" y="145238"/>
                          <a:pt x="330507" y="146050"/>
                        </a:cubicBezTo>
                        <a:cubicBezTo>
                          <a:pt x="335742" y="147359"/>
                          <a:pt x="341114" y="148054"/>
                          <a:pt x="346382" y="149225"/>
                        </a:cubicBezTo>
                        <a:cubicBezTo>
                          <a:pt x="373328" y="155213"/>
                          <a:pt x="342781" y="150071"/>
                          <a:pt x="381307" y="155575"/>
                        </a:cubicBezTo>
                        <a:cubicBezTo>
                          <a:pt x="453580" y="179666"/>
                          <a:pt x="393665" y="162051"/>
                          <a:pt x="568632" y="158750"/>
                        </a:cubicBezTo>
                        <a:cubicBezTo>
                          <a:pt x="594612" y="152255"/>
                          <a:pt x="569772" y="157814"/>
                          <a:pt x="613082" y="152400"/>
                        </a:cubicBezTo>
                        <a:cubicBezTo>
                          <a:pt x="619470" y="151602"/>
                          <a:pt x="625819" y="150488"/>
                          <a:pt x="632132" y="149225"/>
                        </a:cubicBezTo>
                        <a:cubicBezTo>
                          <a:pt x="636411" y="148369"/>
                          <a:pt x="640502" y="146591"/>
                          <a:pt x="644832" y="146050"/>
                        </a:cubicBezTo>
                        <a:cubicBezTo>
                          <a:pt x="657478" y="144469"/>
                          <a:pt x="670232" y="143933"/>
                          <a:pt x="682932" y="142875"/>
                        </a:cubicBezTo>
                        <a:cubicBezTo>
                          <a:pt x="687165" y="141817"/>
                          <a:pt x="691372" y="140647"/>
                          <a:pt x="695632" y="139700"/>
                        </a:cubicBezTo>
                        <a:cubicBezTo>
                          <a:pt x="700900" y="138529"/>
                          <a:pt x="706272" y="137834"/>
                          <a:pt x="711507" y="136525"/>
                        </a:cubicBezTo>
                        <a:cubicBezTo>
                          <a:pt x="714754" y="135713"/>
                          <a:pt x="717774" y="134117"/>
                          <a:pt x="721032" y="133350"/>
                        </a:cubicBezTo>
                        <a:cubicBezTo>
                          <a:pt x="722649" y="132970"/>
                          <a:pt x="764345" y="124603"/>
                          <a:pt x="778182" y="120650"/>
                        </a:cubicBezTo>
                        <a:cubicBezTo>
                          <a:pt x="781400" y="119731"/>
                          <a:pt x="784532" y="118533"/>
                          <a:pt x="787707" y="117475"/>
                        </a:cubicBezTo>
                        <a:cubicBezTo>
                          <a:pt x="793689" y="111493"/>
                          <a:pt x="798800" y="105136"/>
                          <a:pt x="806757" y="101600"/>
                        </a:cubicBezTo>
                        <a:cubicBezTo>
                          <a:pt x="812874" y="98882"/>
                          <a:pt x="819820" y="98243"/>
                          <a:pt x="825807" y="95250"/>
                        </a:cubicBezTo>
                        <a:cubicBezTo>
                          <a:pt x="830040" y="93133"/>
                          <a:pt x="834157" y="90764"/>
                          <a:pt x="838507" y="88900"/>
                        </a:cubicBezTo>
                        <a:cubicBezTo>
                          <a:pt x="841583" y="87582"/>
                          <a:pt x="845039" y="87222"/>
                          <a:pt x="848032" y="85725"/>
                        </a:cubicBezTo>
                        <a:cubicBezTo>
                          <a:pt x="872651" y="73415"/>
                          <a:pt x="843141" y="84180"/>
                          <a:pt x="867082" y="76200"/>
                        </a:cubicBezTo>
                        <a:cubicBezTo>
                          <a:pt x="870257" y="73025"/>
                          <a:pt x="874426" y="70600"/>
                          <a:pt x="876607" y="66675"/>
                        </a:cubicBezTo>
                        <a:cubicBezTo>
                          <a:pt x="879858" y="60824"/>
                          <a:pt x="880840" y="53975"/>
                          <a:pt x="882957" y="47625"/>
                        </a:cubicBezTo>
                        <a:lnTo>
                          <a:pt x="889307" y="28575"/>
                        </a:lnTo>
                        <a:cubicBezTo>
                          <a:pt x="890365" y="25400"/>
                          <a:pt x="890626" y="21835"/>
                          <a:pt x="892482" y="19050"/>
                        </a:cubicBezTo>
                        <a:lnTo>
                          <a:pt x="898832" y="9525"/>
                        </a:lnTo>
                        <a:lnTo>
                          <a:pt x="981382" y="266700"/>
                        </a:lnTo>
                        <a:cubicBezTo>
                          <a:pt x="973974" y="274108"/>
                          <a:pt x="966944" y="281916"/>
                          <a:pt x="959157" y="288925"/>
                        </a:cubicBezTo>
                        <a:cubicBezTo>
                          <a:pt x="956321" y="291478"/>
                          <a:pt x="952484" y="292740"/>
                          <a:pt x="949632" y="295275"/>
                        </a:cubicBezTo>
                        <a:cubicBezTo>
                          <a:pt x="942920" y="301241"/>
                          <a:pt x="938054" y="309344"/>
                          <a:pt x="930582" y="314325"/>
                        </a:cubicBezTo>
                        <a:lnTo>
                          <a:pt x="911532" y="327025"/>
                        </a:lnTo>
                        <a:cubicBezTo>
                          <a:pt x="908357" y="329142"/>
                          <a:pt x="905627" y="332168"/>
                          <a:pt x="902007" y="333375"/>
                        </a:cubicBezTo>
                        <a:cubicBezTo>
                          <a:pt x="898832" y="334433"/>
                          <a:pt x="895529" y="335165"/>
                          <a:pt x="892482" y="336550"/>
                        </a:cubicBezTo>
                        <a:cubicBezTo>
                          <a:pt x="883864" y="340467"/>
                          <a:pt x="876062" y="346257"/>
                          <a:pt x="867082" y="349250"/>
                        </a:cubicBezTo>
                        <a:cubicBezTo>
                          <a:pt x="860732" y="351367"/>
                          <a:pt x="854019" y="352607"/>
                          <a:pt x="848032" y="355600"/>
                        </a:cubicBezTo>
                        <a:cubicBezTo>
                          <a:pt x="841148" y="359042"/>
                          <a:pt x="833593" y="363568"/>
                          <a:pt x="825807" y="365125"/>
                        </a:cubicBezTo>
                        <a:cubicBezTo>
                          <a:pt x="818469" y="366593"/>
                          <a:pt x="810990" y="367242"/>
                          <a:pt x="803582" y="368300"/>
                        </a:cubicBezTo>
                        <a:cubicBezTo>
                          <a:pt x="770153" y="379443"/>
                          <a:pt x="799184" y="371150"/>
                          <a:pt x="759132" y="377825"/>
                        </a:cubicBezTo>
                        <a:cubicBezTo>
                          <a:pt x="732009" y="382345"/>
                          <a:pt x="763036" y="381188"/>
                          <a:pt x="724207" y="384175"/>
                        </a:cubicBezTo>
                        <a:cubicBezTo>
                          <a:pt x="704130" y="385719"/>
                          <a:pt x="683990" y="386292"/>
                          <a:pt x="663882" y="387350"/>
                        </a:cubicBezTo>
                        <a:cubicBezTo>
                          <a:pt x="653409" y="390841"/>
                          <a:pt x="649871" y="391813"/>
                          <a:pt x="638482" y="396875"/>
                        </a:cubicBezTo>
                        <a:cubicBezTo>
                          <a:pt x="634157" y="398797"/>
                          <a:pt x="630496" y="402796"/>
                          <a:pt x="625782" y="403225"/>
                        </a:cubicBezTo>
                        <a:cubicBezTo>
                          <a:pt x="595198" y="406005"/>
                          <a:pt x="564399" y="405342"/>
                          <a:pt x="533707" y="406400"/>
                        </a:cubicBezTo>
                        <a:cubicBezTo>
                          <a:pt x="530532" y="407458"/>
                          <a:pt x="527429" y="408763"/>
                          <a:pt x="524182" y="409575"/>
                        </a:cubicBezTo>
                        <a:cubicBezTo>
                          <a:pt x="518947" y="410884"/>
                          <a:pt x="513427" y="411043"/>
                          <a:pt x="508307" y="412750"/>
                        </a:cubicBezTo>
                        <a:cubicBezTo>
                          <a:pt x="503817" y="414247"/>
                          <a:pt x="500268" y="418277"/>
                          <a:pt x="495607" y="419100"/>
                        </a:cubicBezTo>
                        <a:cubicBezTo>
                          <a:pt x="482018" y="421498"/>
                          <a:pt x="468090" y="421217"/>
                          <a:pt x="454332" y="422275"/>
                        </a:cubicBezTo>
                        <a:cubicBezTo>
                          <a:pt x="411999" y="421217"/>
                          <a:pt x="369633" y="421067"/>
                          <a:pt x="327332" y="419100"/>
                        </a:cubicBezTo>
                        <a:cubicBezTo>
                          <a:pt x="323989" y="418945"/>
                          <a:pt x="320800" y="417422"/>
                          <a:pt x="317807" y="415925"/>
                        </a:cubicBezTo>
                        <a:cubicBezTo>
                          <a:pt x="314394" y="414218"/>
                          <a:pt x="311902" y="410782"/>
                          <a:pt x="308282" y="409575"/>
                        </a:cubicBezTo>
                        <a:cubicBezTo>
                          <a:pt x="275360" y="398601"/>
                          <a:pt x="301962" y="412761"/>
                          <a:pt x="276532" y="403225"/>
                        </a:cubicBezTo>
                        <a:cubicBezTo>
                          <a:pt x="272100" y="401563"/>
                          <a:pt x="268182" y="398739"/>
                          <a:pt x="263832" y="396875"/>
                        </a:cubicBezTo>
                        <a:cubicBezTo>
                          <a:pt x="245147" y="388867"/>
                          <a:pt x="263272" y="400735"/>
                          <a:pt x="238432" y="384175"/>
                        </a:cubicBezTo>
                        <a:cubicBezTo>
                          <a:pt x="234029" y="381240"/>
                          <a:pt x="230219" y="377455"/>
                          <a:pt x="225732" y="374650"/>
                        </a:cubicBezTo>
                        <a:cubicBezTo>
                          <a:pt x="216079" y="368617"/>
                          <a:pt x="185534" y="357017"/>
                          <a:pt x="181282" y="355600"/>
                        </a:cubicBezTo>
                        <a:cubicBezTo>
                          <a:pt x="178107" y="354542"/>
                          <a:pt x="174750" y="353922"/>
                          <a:pt x="171757" y="352425"/>
                        </a:cubicBezTo>
                        <a:cubicBezTo>
                          <a:pt x="166769" y="349931"/>
                          <a:pt x="152888" y="338947"/>
                          <a:pt x="149532" y="336550"/>
                        </a:cubicBezTo>
                        <a:cubicBezTo>
                          <a:pt x="146427" y="334332"/>
                          <a:pt x="143514" y="331703"/>
                          <a:pt x="140007" y="330200"/>
                        </a:cubicBezTo>
                        <a:cubicBezTo>
                          <a:pt x="135996" y="328481"/>
                          <a:pt x="131540" y="328083"/>
                          <a:pt x="127307" y="327025"/>
                        </a:cubicBezTo>
                        <a:cubicBezTo>
                          <a:pt x="124132" y="324908"/>
                          <a:pt x="121368" y="321979"/>
                          <a:pt x="117782" y="320675"/>
                        </a:cubicBezTo>
                        <a:cubicBezTo>
                          <a:pt x="82857" y="307975"/>
                          <a:pt x="103494" y="319087"/>
                          <a:pt x="79682" y="311150"/>
                        </a:cubicBezTo>
                        <a:lnTo>
                          <a:pt x="60632" y="304800"/>
                        </a:lnTo>
                        <a:lnTo>
                          <a:pt x="51107" y="301625"/>
                        </a:lnTo>
                        <a:cubicBezTo>
                          <a:pt x="23280" y="273798"/>
                          <a:pt x="58579" y="307852"/>
                          <a:pt x="32057" y="285750"/>
                        </a:cubicBezTo>
                        <a:cubicBezTo>
                          <a:pt x="27458" y="281917"/>
                          <a:pt x="-3397" y="298450"/>
                          <a:pt x="307" y="250825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" name="Freeform 21"/>
                  <p:cNvSpPr/>
                  <p:nvPr/>
                </p:nvSpPr>
                <p:spPr>
                  <a:xfrm>
                    <a:off x="4516099" y="3630079"/>
                    <a:ext cx="473075" cy="873125"/>
                  </a:xfrm>
                  <a:custGeom>
                    <a:avLst/>
                    <a:gdLst>
                      <a:gd name="connsiteX0" fmla="*/ 0 w 473075"/>
                      <a:gd name="connsiteY0" fmla="*/ 47625 h 873125"/>
                      <a:gd name="connsiteX1" fmla="*/ 0 w 473075"/>
                      <a:gd name="connsiteY1" fmla="*/ 47625 h 873125"/>
                      <a:gd name="connsiteX2" fmla="*/ 107950 w 473075"/>
                      <a:gd name="connsiteY2" fmla="*/ 587375 h 873125"/>
                      <a:gd name="connsiteX3" fmla="*/ 114300 w 473075"/>
                      <a:gd name="connsiteY3" fmla="*/ 612775 h 873125"/>
                      <a:gd name="connsiteX4" fmla="*/ 117475 w 473075"/>
                      <a:gd name="connsiteY4" fmla="*/ 657225 h 873125"/>
                      <a:gd name="connsiteX5" fmla="*/ 120650 w 473075"/>
                      <a:gd name="connsiteY5" fmla="*/ 666750 h 873125"/>
                      <a:gd name="connsiteX6" fmla="*/ 130175 w 473075"/>
                      <a:gd name="connsiteY6" fmla="*/ 711200 h 873125"/>
                      <a:gd name="connsiteX7" fmla="*/ 136525 w 473075"/>
                      <a:gd name="connsiteY7" fmla="*/ 730250 h 873125"/>
                      <a:gd name="connsiteX8" fmla="*/ 139700 w 473075"/>
                      <a:gd name="connsiteY8" fmla="*/ 742950 h 873125"/>
                      <a:gd name="connsiteX9" fmla="*/ 146050 w 473075"/>
                      <a:gd name="connsiteY9" fmla="*/ 755650 h 873125"/>
                      <a:gd name="connsiteX10" fmla="*/ 155575 w 473075"/>
                      <a:gd name="connsiteY10" fmla="*/ 777875 h 873125"/>
                      <a:gd name="connsiteX11" fmla="*/ 161925 w 473075"/>
                      <a:gd name="connsiteY11" fmla="*/ 787400 h 873125"/>
                      <a:gd name="connsiteX12" fmla="*/ 168275 w 473075"/>
                      <a:gd name="connsiteY12" fmla="*/ 806450 h 873125"/>
                      <a:gd name="connsiteX13" fmla="*/ 174625 w 473075"/>
                      <a:gd name="connsiteY13" fmla="*/ 828675 h 873125"/>
                      <a:gd name="connsiteX14" fmla="*/ 177800 w 473075"/>
                      <a:gd name="connsiteY14" fmla="*/ 863600 h 873125"/>
                      <a:gd name="connsiteX15" fmla="*/ 196850 w 473075"/>
                      <a:gd name="connsiteY15" fmla="*/ 869950 h 873125"/>
                      <a:gd name="connsiteX16" fmla="*/ 206375 w 473075"/>
                      <a:gd name="connsiteY16" fmla="*/ 873125 h 873125"/>
                      <a:gd name="connsiteX17" fmla="*/ 257175 w 473075"/>
                      <a:gd name="connsiteY17" fmla="*/ 869950 h 873125"/>
                      <a:gd name="connsiteX18" fmla="*/ 282575 w 473075"/>
                      <a:gd name="connsiteY18" fmla="*/ 863600 h 873125"/>
                      <a:gd name="connsiteX19" fmla="*/ 295275 w 473075"/>
                      <a:gd name="connsiteY19" fmla="*/ 860425 h 873125"/>
                      <a:gd name="connsiteX20" fmla="*/ 311150 w 473075"/>
                      <a:gd name="connsiteY20" fmla="*/ 857250 h 873125"/>
                      <a:gd name="connsiteX21" fmla="*/ 330200 w 473075"/>
                      <a:gd name="connsiteY21" fmla="*/ 850900 h 873125"/>
                      <a:gd name="connsiteX22" fmla="*/ 352425 w 473075"/>
                      <a:gd name="connsiteY22" fmla="*/ 847725 h 873125"/>
                      <a:gd name="connsiteX23" fmla="*/ 365125 w 473075"/>
                      <a:gd name="connsiteY23" fmla="*/ 844550 h 873125"/>
                      <a:gd name="connsiteX24" fmla="*/ 393700 w 473075"/>
                      <a:gd name="connsiteY24" fmla="*/ 838200 h 873125"/>
                      <a:gd name="connsiteX25" fmla="*/ 428625 w 473075"/>
                      <a:gd name="connsiteY25" fmla="*/ 841375 h 873125"/>
                      <a:gd name="connsiteX26" fmla="*/ 438150 w 473075"/>
                      <a:gd name="connsiteY26" fmla="*/ 847725 h 873125"/>
                      <a:gd name="connsiteX27" fmla="*/ 463550 w 473075"/>
                      <a:gd name="connsiteY27" fmla="*/ 841375 h 873125"/>
                      <a:gd name="connsiteX28" fmla="*/ 473075 w 473075"/>
                      <a:gd name="connsiteY28" fmla="*/ 822325 h 873125"/>
                      <a:gd name="connsiteX29" fmla="*/ 466725 w 473075"/>
                      <a:gd name="connsiteY29" fmla="*/ 777875 h 873125"/>
                      <a:gd name="connsiteX30" fmla="*/ 454025 w 473075"/>
                      <a:gd name="connsiteY30" fmla="*/ 755650 h 873125"/>
                      <a:gd name="connsiteX31" fmla="*/ 447675 w 473075"/>
                      <a:gd name="connsiteY31" fmla="*/ 730250 h 873125"/>
                      <a:gd name="connsiteX32" fmla="*/ 431800 w 473075"/>
                      <a:gd name="connsiteY32" fmla="*/ 708025 h 873125"/>
                      <a:gd name="connsiteX33" fmla="*/ 425450 w 473075"/>
                      <a:gd name="connsiteY33" fmla="*/ 698500 h 873125"/>
                      <a:gd name="connsiteX34" fmla="*/ 419100 w 473075"/>
                      <a:gd name="connsiteY34" fmla="*/ 679450 h 873125"/>
                      <a:gd name="connsiteX35" fmla="*/ 412750 w 473075"/>
                      <a:gd name="connsiteY35" fmla="*/ 654050 h 873125"/>
                      <a:gd name="connsiteX36" fmla="*/ 406400 w 473075"/>
                      <a:gd name="connsiteY36" fmla="*/ 641350 h 873125"/>
                      <a:gd name="connsiteX37" fmla="*/ 403225 w 473075"/>
                      <a:gd name="connsiteY37" fmla="*/ 631825 h 873125"/>
                      <a:gd name="connsiteX38" fmla="*/ 396875 w 473075"/>
                      <a:gd name="connsiteY38" fmla="*/ 615950 h 873125"/>
                      <a:gd name="connsiteX39" fmla="*/ 393700 w 473075"/>
                      <a:gd name="connsiteY39" fmla="*/ 600075 h 873125"/>
                      <a:gd name="connsiteX40" fmla="*/ 387350 w 473075"/>
                      <a:gd name="connsiteY40" fmla="*/ 514350 h 873125"/>
                      <a:gd name="connsiteX41" fmla="*/ 384175 w 473075"/>
                      <a:gd name="connsiteY41" fmla="*/ 498475 h 873125"/>
                      <a:gd name="connsiteX42" fmla="*/ 377825 w 473075"/>
                      <a:gd name="connsiteY42" fmla="*/ 441325 h 873125"/>
                      <a:gd name="connsiteX43" fmla="*/ 374650 w 473075"/>
                      <a:gd name="connsiteY43" fmla="*/ 425450 h 873125"/>
                      <a:gd name="connsiteX44" fmla="*/ 361950 w 473075"/>
                      <a:gd name="connsiteY44" fmla="*/ 396875 h 873125"/>
                      <a:gd name="connsiteX45" fmla="*/ 355600 w 473075"/>
                      <a:gd name="connsiteY45" fmla="*/ 368300 h 873125"/>
                      <a:gd name="connsiteX46" fmla="*/ 352425 w 473075"/>
                      <a:gd name="connsiteY46" fmla="*/ 352425 h 873125"/>
                      <a:gd name="connsiteX47" fmla="*/ 349250 w 473075"/>
                      <a:gd name="connsiteY47" fmla="*/ 339725 h 873125"/>
                      <a:gd name="connsiteX48" fmla="*/ 346075 w 473075"/>
                      <a:gd name="connsiteY48" fmla="*/ 323850 h 873125"/>
                      <a:gd name="connsiteX49" fmla="*/ 336550 w 473075"/>
                      <a:gd name="connsiteY49" fmla="*/ 288925 h 873125"/>
                      <a:gd name="connsiteX50" fmla="*/ 333375 w 473075"/>
                      <a:gd name="connsiteY50" fmla="*/ 263525 h 873125"/>
                      <a:gd name="connsiteX51" fmla="*/ 327025 w 473075"/>
                      <a:gd name="connsiteY51" fmla="*/ 244475 h 873125"/>
                      <a:gd name="connsiteX52" fmla="*/ 323850 w 473075"/>
                      <a:gd name="connsiteY52" fmla="*/ 234950 h 873125"/>
                      <a:gd name="connsiteX53" fmla="*/ 317500 w 473075"/>
                      <a:gd name="connsiteY53" fmla="*/ 215900 h 873125"/>
                      <a:gd name="connsiteX54" fmla="*/ 314325 w 473075"/>
                      <a:gd name="connsiteY54" fmla="*/ 206375 h 873125"/>
                      <a:gd name="connsiteX55" fmla="*/ 307975 w 473075"/>
                      <a:gd name="connsiteY55" fmla="*/ 196850 h 873125"/>
                      <a:gd name="connsiteX56" fmla="*/ 301625 w 473075"/>
                      <a:gd name="connsiteY56" fmla="*/ 139700 h 873125"/>
                      <a:gd name="connsiteX57" fmla="*/ 292100 w 473075"/>
                      <a:gd name="connsiteY57" fmla="*/ 111125 h 873125"/>
                      <a:gd name="connsiteX58" fmla="*/ 288925 w 473075"/>
                      <a:gd name="connsiteY58" fmla="*/ 98425 h 873125"/>
                      <a:gd name="connsiteX59" fmla="*/ 276225 w 473075"/>
                      <a:gd name="connsiteY59" fmla="*/ 79375 h 873125"/>
                      <a:gd name="connsiteX60" fmla="*/ 273050 w 473075"/>
                      <a:gd name="connsiteY60" fmla="*/ 69850 h 873125"/>
                      <a:gd name="connsiteX61" fmla="*/ 269875 w 473075"/>
                      <a:gd name="connsiteY61" fmla="*/ 57150 h 873125"/>
                      <a:gd name="connsiteX62" fmla="*/ 247650 w 473075"/>
                      <a:gd name="connsiteY62" fmla="*/ 31750 h 873125"/>
                      <a:gd name="connsiteX63" fmla="*/ 238125 w 473075"/>
                      <a:gd name="connsiteY63" fmla="*/ 28575 h 873125"/>
                      <a:gd name="connsiteX64" fmla="*/ 231775 w 473075"/>
                      <a:gd name="connsiteY64" fmla="*/ 19050 h 873125"/>
                      <a:gd name="connsiteX65" fmla="*/ 222250 w 473075"/>
                      <a:gd name="connsiteY65" fmla="*/ 0 h 873125"/>
                      <a:gd name="connsiteX66" fmla="*/ 209550 w 473075"/>
                      <a:gd name="connsiteY66" fmla="*/ 3175 h 873125"/>
                      <a:gd name="connsiteX67" fmla="*/ 190500 w 473075"/>
                      <a:gd name="connsiteY67" fmla="*/ 6350 h 873125"/>
                      <a:gd name="connsiteX68" fmla="*/ 168275 w 473075"/>
                      <a:gd name="connsiteY68" fmla="*/ 12700 h 873125"/>
                      <a:gd name="connsiteX69" fmla="*/ 142875 w 473075"/>
                      <a:gd name="connsiteY69" fmla="*/ 15875 h 873125"/>
                      <a:gd name="connsiteX70" fmla="*/ 0 w 473075"/>
                      <a:gd name="connsiteY70" fmla="*/ 47625 h 8731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473075" h="873125">
                        <a:moveTo>
                          <a:pt x="0" y="47625"/>
                        </a:moveTo>
                        <a:lnTo>
                          <a:pt x="0" y="47625"/>
                        </a:lnTo>
                        <a:cubicBezTo>
                          <a:pt x="35983" y="227542"/>
                          <a:pt x="71578" y="407536"/>
                          <a:pt x="107950" y="587375"/>
                        </a:cubicBezTo>
                        <a:cubicBezTo>
                          <a:pt x="109680" y="595929"/>
                          <a:pt x="114300" y="612775"/>
                          <a:pt x="114300" y="612775"/>
                        </a:cubicBezTo>
                        <a:cubicBezTo>
                          <a:pt x="115358" y="627592"/>
                          <a:pt x="115739" y="642472"/>
                          <a:pt x="117475" y="657225"/>
                        </a:cubicBezTo>
                        <a:cubicBezTo>
                          <a:pt x="117866" y="660549"/>
                          <a:pt x="119924" y="663483"/>
                          <a:pt x="120650" y="666750"/>
                        </a:cubicBezTo>
                        <a:cubicBezTo>
                          <a:pt x="125979" y="690730"/>
                          <a:pt x="121289" y="684541"/>
                          <a:pt x="130175" y="711200"/>
                        </a:cubicBezTo>
                        <a:cubicBezTo>
                          <a:pt x="132292" y="717550"/>
                          <a:pt x="134902" y="723756"/>
                          <a:pt x="136525" y="730250"/>
                        </a:cubicBezTo>
                        <a:cubicBezTo>
                          <a:pt x="137583" y="734483"/>
                          <a:pt x="138168" y="738864"/>
                          <a:pt x="139700" y="742950"/>
                        </a:cubicBezTo>
                        <a:cubicBezTo>
                          <a:pt x="141362" y="747382"/>
                          <a:pt x="144186" y="751300"/>
                          <a:pt x="146050" y="755650"/>
                        </a:cubicBezTo>
                        <a:cubicBezTo>
                          <a:pt x="153683" y="773460"/>
                          <a:pt x="143541" y="756815"/>
                          <a:pt x="155575" y="777875"/>
                        </a:cubicBezTo>
                        <a:cubicBezTo>
                          <a:pt x="157468" y="781188"/>
                          <a:pt x="160375" y="783913"/>
                          <a:pt x="161925" y="787400"/>
                        </a:cubicBezTo>
                        <a:cubicBezTo>
                          <a:pt x="164643" y="793517"/>
                          <a:pt x="166158" y="800100"/>
                          <a:pt x="168275" y="806450"/>
                        </a:cubicBezTo>
                        <a:cubicBezTo>
                          <a:pt x="172830" y="820115"/>
                          <a:pt x="170638" y="812728"/>
                          <a:pt x="174625" y="828675"/>
                        </a:cubicBezTo>
                        <a:cubicBezTo>
                          <a:pt x="175683" y="840317"/>
                          <a:pt x="172258" y="853308"/>
                          <a:pt x="177800" y="863600"/>
                        </a:cubicBezTo>
                        <a:cubicBezTo>
                          <a:pt x="180973" y="869493"/>
                          <a:pt x="190500" y="867833"/>
                          <a:pt x="196850" y="869950"/>
                        </a:cubicBezTo>
                        <a:lnTo>
                          <a:pt x="206375" y="873125"/>
                        </a:lnTo>
                        <a:cubicBezTo>
                          <a:pt x="223308" y="872067"/>
                          <a:pt x="240340" y="872054"/>
                          <a:pt x="257175" y="869950"/>
                        </a:cubicBezTo>
                        <a:cubicBezTo>
                          <a:pt x="265835" y="868868"/>
                          <a:pt x="274108" y="865717"/>
                          <a:pt x="282575" y="863600"/>
                        </a:cubicBezTo>
                        <a:cubicBezTo>
                          <a:pt x="286808" y="862542"/>
                          <a:pt x="290996" y="861281"/>
                          <a:pt x="295275" y="860425"/>
                        </a:cubicBezTo>
                        <a:cubicBezTo>
                          <a:pt x="300567" y="859367"/>
                          <a:pt x="305944" y="858670"/>
                          <a:pt x="311150" y="857250"/>
                        </a:cubicBezTo>
                        <a:cubicBezTo>
                          <a:pt x="317608" y="855489"/>
                          <a:pt x="323574" y="851847"/>
                          <a:pt x="330200" y="850900"/>
                        </a:cubicBezTo>
                        <a:cubicBezTo>
                          <a:pt x="337608" y="849842"/>
                          <a:pt x="345062" y="849064"/>
                          <a:pt x="352425" y="847725"/>
                        </a:cubicBezTo>
                        <a:cubicBezTo>
                          <a:pt x="356718" y="846944"/>
                          <a:pt x="360865" y="845497"/>
                          <a:pt x="365125" y="844550"/>
                        </a:cubicBezTo>
                        <a:cubicBezTo>
                          <a:pt x="401402" y="836488"/>
                          <a:pt x="362727" y="845943"/>
                          <a:pt x="393700" y="838200"/>
                        </a:cubicBezTo>
                        <a:cubicBezTo>
                          <a:pt x="405342" y="839258"/>
                          <a:pt x="417195" y="838926"/>
                          <a:pt x="428625" y="841375"/>
                        </a:cubicBezTo>
                        <a:cubicBezTo>
                          <a:pt x="432356" y="842175"/>
                          <a:pt x="434364" y="847252"/>
                          <a:pt x="438150" y="847725"/>
                        </a:cubicBezTo>
                        <a:cubicBezTo>
                          <a:pt x="443723" y="848422"/>
                          <a:pt x="457330" y="843448"/>
                          <a:pt x="463550" y="841375"/>
                        </a:cubicBezTo>
                        <a:cubicBezTo>
                          <a:pt x="466761" y="836559"/>
                          <a:pt x="473075" y="828898"/>
                          <a:pt x="473075" y="822325"/>
                        </a:cubicBezTo>
                        <a:cubicBezTo>
                          <a:pt x="473075" y="814560"/>
                          <a:pt x="470999" y="789272"/>
                          <a:pt x="466725" y="777875"/>
                        </a:cubicBezTo>
                        <a:cubicBezTo>
                          <a:pt x="463272" y="768668"/>
                          <a:pt x="459289" y="763546"/>
                          <a:pt x="454025" y="755650"/>
                        </a:cubicBezTo>
                        <a:cubicBezTo>
                          <a:pt x="451908" y="747183"/>
                          <a:pt x="453846" y="736421"/>
                          <a:pt x="447675" y="730250"/>
                        </a:cubicBezTo>
                        <a:cubicBezTo>
                          <a:pt x="432160" y="714735"/>
                          <a:pt x="442944" y="727527"/>
                          <a:pt x="431800" y="708025"/>
                        </a:cubicBezTo>
                        <a:cubicBezTo>
                          <a:pt x="429907" y="704712"/>
                          <a:pt x="427000" y="701987"/>
                          <a:pt x="425450" y="698500"/>
                        </a:cubicBezTo>
                        <a:cubicBezTo>
                          <a:pt x="422732" y="692383"/>
                          <a:pt x="420413" y="686014"/>
                          <a:pt x="419100" y="679450"/>
                        </a:cubicBezTo>
                        <a:cubicBezTo>
                          <a:pt x="417236" y="670132"/>
                          <a:pt x="416411" y="662593"/>
                          <a:pt x="412750" y="654050"/>
                        </a:cubicBezTo>
                        <a:cubicBezTo>
                          <a:pt x="410886" y="649700"/>
                          <a:pt x="408264" y="645700"/>
                          <a:pt x="406400" y="641350"/>
                        </a:cubicBezTo>
                        <a:cubicBezTo>
                          <a:pt x="405082" y="638274"/>
                          <a:pt x="404400" y="634959"/>
                          <a:pt x="403225" y="631825"/>
                        </a:cubicBezTo>
                        <a:cubicBezTo>
                          <a:pt x="401224" y="626489"/>
                          <a:pt x="398513" y="621409"/>
                          <a:pt x="396875" y="615950"/>
                        </a:cubicBezTo>
                        <a:cubicBezTo>
                          <a:pt x="395324" y="610781"/>
                          <a:pt x="394758" y="605367"/>
                          <a:pt x="393700" y="600075"/>
                        </a:cubicBezTo>
                        <a:cubicBezTo>
                          <a:pt x="392116" y="573145"/>
                          <a:pt x="391011" y="541807"/>
                          <a:pt x="387350" y="514350"/>
                        </a:cubicBezTo>
                        <a:cubicBezTo>
                          <a:pt x="386637" y="509001"/>
                          <a:pt x="385233" y="503767"/>
                          <a:pt x="384175" y="498475"/>
                        </a:cubicBezTo>
                        <a:cubicBezTo>
                          <a:pt x="379475" y="432672"/>
                          <a:pt x="384959" y="473430"/>
                          <a:pt x="377825" y="441325"/>
                        </a:cubicBezTo>
                        <a:cubicBezTo>
                          <a:pt x="376654" y="436057"/>
                          <a:pt x="376545" y="430503"/>
                          <a:pt x="374650" y="425450"/>
                        </a:cubicBezTo>
                        <a:cubicBezTo>
                          <a:pt x="363248" y="395045"/>
                          <a:pt x="371855" y="446401"/>
                          <a:pt x="361950" y="396875"/>
                        </a:cubicBezTo>
                        <a:cubicBezTo>
                          <a:pt x="352374" y="348995"/>
                          <a:pt x="364568" y="408655"/>
                          <a:pt x="355600" y="368300"/>
                        </a:cubicBezTo>
                        <a:cubicBezTo>
                          <a:pt x="354429" y="363032"/>
                          <a:pt x="353596" y="357693"/>
                          <a:pt x="352425" y="352425"/>
                        </a:cubicBezTo>
                        <a:cubicBezTo>
                          <a:pt x="351478" y="348165"/>
                          <a:pt x="350197" y="343985"/>
                          <a:pt x="349250" y="339725"/>
                        </a:cubicBezTo>
                        <a:cubicBezTo>
                          <a:pt x="348079" y="334457"/>
                          <a:pt x="347288" y="329108"/>
                          <a:pt x="346075" y="323850"/>
                        </a:cubicBezTo>
                        <a:cubicBezTo>
                          <a:pt x="340704" y="300574"/>
                          <a:pt x="341798" y="304670"/>
                          <a:pt x="336550" y="288925"/>
                        </a:cubicBezTo>
                        <a:cubicBezTo>
                          <a:pt x="335492" y="280458"/>
                          <a:pt x="335163" y="271868"/>
                          <a:pt x="333375" y="263525"/>
                        </a:cubicBezTo>
                        <a:cubicBezTo>
                          <a:pt x="331973" y="256980"/>
                          <a:pt x="329142" y="250825"/>
                          <a:pt x="327025" y="244475"/>
                        </a:cubicBezTo>
                        <a:lnTo>
                          <a:pt x="323850" y="234950"/>
                        </a:lnTo>
                        <a:lnTo>
                          <a:pt x="317500" y="215900"/>
                        </a:lnTo>
                        <a:cubicBezTo>
                          <a:pt x="316442" y="212725"/>
                          <a:pt x="316181" y="209160"/>
                          <a:pt x="314325" y="206375"/>
                        </a:cubicBezTo>
                        <a:lnTo>
                          <a:pt x="307975" y="196850"/>
                        </a:lnTo>
                        <a:cubicBezTo>
                          <a:pt x="307139" y="187656"/>
                          <a:pt x="304522" y="152253"/>
                          <a:pt x="301625" y="139700"/>
                        </a:cubicBezTo>
                        <a:cubicBezTo>
                          <a:pt x="292100" y="98425"/>
                          <a:pt x="298450" y="136525"/>
                          <a:pt x="292100" y="111125"/>
                        </a:cubicBezTo>
                        <a:cubicBezTo>
                          <a:pt x="291042" y="106892"/>
                          <a:pt x="290876" y="102328"/>
                          <a:pt x="288925" y="98425"/>
                        </a:cubicBezTo>
                        <a:cubicBezTo>
                          <a:pt x="285512" y="91599"/>
                          <a:pt x="278638" y="86615"/>
                          <a:pt x="276225" y="79375"/>
                        </a:cubicBezTo>
                        <a:cubicBezTo>
                          <a:pt x="275167" y="76200"/>
                          <a:pt x="273969" y="73068"/>
                          <a:pt x="273050" y="69850"/>
                        </a:cubicBezTo>
                        <a:cubicBezTo>
                          <a:pt x="271851" y="65654"/>
                          <a:pt x="271826" y="61053"/>
                          <a:pt x="269875" y="57150"/>
                        </a:cubicBezTo>
                        <a:cubicBezTo>
                          <a:pt x="263525" y="44450"/>
                          <a:pt x="259292" y="37571"/>
                          <a:pt x="247650" y="31750"/>
                        </a:cubicBezTo>
                        <a:cubicBezTo>
                          <a:pt x="244657" y="30253"/>
                          <a:pt x="241300" y="29633"/>
                          <a:pt x="238125" y="28575"/>
                        </a:cubicBezTo>
                        <a:cubicBezTo>
                          <a:pt x="236008" y="25400"/>
                          <a:pt x="233482" y="22463"/>
                          <a:pt x="231775" y="19050"/>
                        </a:cubicBezTo>
                        <a:cubicBezTo>
                          <a:pt x="218630" y="-7240"/>
                          <a:pt x="240448" y="27297"/>
                          <a:pt x="222250" y="0"/>
                        </a:cubicBezTo>
                        <a:cubicBezTo>
                          <a:pt x="218017" y="1058"/>
                          <a:pt x="213829" y="2319"/>
                          <a:pt x="209550" y="3175"/>
                        </a:cubicBezTo>
                        <a:cubicBezTo>
                          <a:pt x="203237" y="4438"/>
                          <a:pt x="196784" y="4953"/>
                          <a:pt x="190500" y="6350"/>
                        </a:cubicBezTo>
                        <a:cubicBezTo>
                          <a:pt x="167852" y="11383"/>
                          <a:pt x="195935" y="8090"/>
                          <a:pt x="168275" y="12700"/>
                        </a:cubicBezTo>
                        <a:cubicBezTo>
                          <a:pt x="159859" y="14103"/>
                          <a:pt x="151342" y="14817"/>
                          <a:pt x="142875" y="15875"/>
                        </a:cubicBezTo>
                        <a:cubicBezTo>
                          <a:pt x="92185" y="32772"/>
                          <a:pt x="23813" y="42333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" name="Freeform 20"/>
                  <p:cNvSpPr/>
                  <p:nvPr/>
                </p:nvSpPr>
                <p:spPr>
                  <a:xfrm>
                    <a:off x="4303119" y="3655479"/>
                    <a:ext cx="451105" cy="856585"/>
                  </a:xfrm>
                  <a:custGeom>
                    <a:avLst/>
                    <a:gdLst>
                      <a:gd name="connsiteX0" fmla="*/ 165355 w 451105"/>
                      <a:gd name="connsiteY0" fmla="*/ 0 h 856585"/>
                      <a:gd name="connsiteX1" fmla="*/ 165355 w 451105"/>
                      <a:gd name="connsiteY1" fmla="*/ 0 h 856585"/>
                      <a:gd name="connsiteX2" fmla="*/ 60580 w 451105"/>
                      <a:gd name="connsiteY2" fmla="*/ 530225 h 856585"/>
                      <a:gd name="connsiteX3" fmla="*/ 57405 w 451105"/>
                      <a:gd name="connsiteY3" fmla="*/ 555625 h 856585"/>
                      <a:gd name="connsiteX4" fmla="*/ 51055 w 451105"/>
                      <a:gd name="connsiteY4" fmla="*/ 660400 h 856585"/>
                      <a:gd name="connsiteX5" fmla="*/ 47880 w 451105"/>
                      <a:gd name="connsiteY5" fmla="*/ 673100 h 856585"/>
                      <a:gd name="connsiteX6" fmla="*/ 41530 w 451105"/>
                      <a:gd name="connsiteY6" fmla="*/ 701675 h 856585"/>
                      <a:gd name="connsiteX7" fmla="*/ 35180 w 451105"/>
                      <a:gd name="connsiteY7" fmla="*/ 714375 h 856585"/>
                      <a:gd name="connsiteX8" fmla="*/ 28830 w 451105"/>
                      <a:gd name="connsiteY8" fmla="*/ 723900 h 856585"/>
                      <a:gd name="connsiteX9" fmla="*/ 16130 w 451105"/>
                      <a:gd name="connsiteY9" fmla="*/ 733425 h 856585"/>
                      <a:gd name="connsiteX10" fmla="*/ 3430 w 451105"/>
                      <a:gd name="connsiteY10" fmla="*/ 752475 h 856585"/>
                      <a:gd name="connsiteX11" fmla="*/ 255 w 451105"/>
                      <a:gd name="connsiteY11" fmla="*/ 762000 h 856585"/>
                      <a:gd name="connsiteX12" fmla="*/ 3430 w 451105"/>
                      <a:gd name="connsiteY12" fmla="*/ 781050 h 856585"/>
                      <a:gd name="connsiteX13" fmla="*/ 63755 w 451105"/>
                      <a:gd name="connsiteY13" fmla="*/ 787400 h 856585"/>
                      <a:gd name="connsiteX14" fmla="*/ 73280 w 451105"/>
                      <a:gd name="connsiteY14" fmla="*/ 793750 h 856585"/>
                      <a:gd name="connsiteX15" fmla="*/ 105030 w 451105"/>
                      <a:gd name="connsiteY15" fmla="*/ 803275 h 856585"/>
                      <a:gd name="connsiteX16" fmla="*/ 114555 w 451105"/>
                      <a:gd name="connsiteY16" fmla="*/ 809625 h 856585"/>
                      <a:gd name="connsiteX17" fmla="*/ 136780 w 451105"/>
                      <a:gd name="connsiteY17" fmla="*/ 815975 h 856585"/>
                      <a:gd name="connsiteX18" fmla="*/ 165355 w 451105"/>
                      <a:gd name="connsiteY18" fmla="*/ 825500 h 856585"/>
                      <a:gd name="connsiteX19" fmla="*/ 174880 w 451105"/>
                      <a:gd name="connsiteY19" fmla="*/ 828675 h 856585"/>
                      <a:gd name="connsiteX20" fmla="*/ 187580 w 451105"/>
                      <a:gd name="connsiteY20" fmla="*/ 831850 h 856585"/>
                      <a:gd name="connsiteX21" fmla="*/ 219330 w 451105"/>
                      <a:gd name="connsiteY21" fmla="*/ 844550 h 856585"/>
                      <a:gd name="connsiteX22" fmla="*/ 257430 w 451105"/>
                      <a:gd name="connsiteY22" fmla="*/ 854075 h 856585"/>
                      <a:gd name="connsiteX23" fmla="*/ 298705 w 451105"/>
                      <a:gd name="connsiteY23" fmla="*/ 850900 h 856585"/>
                      <a:gd name="connsiteX24" fmla="*/ 295530 w 451105"/>
                      <a:gd name="connsiteY24" fmla="*/ 800100 h 856585"/>
                      <a:gd name="connsiteX25" fmla="*/ 298705 w 451105"/>
                      <a:gd name="connsiteY25" fmla="*/ 733425 h 856585"/>
                      <a:gd name="connsiteX26" fmla="*/ 305055 w 451105"/>
                      <a:gd name="connsiteY26" fmla="*/ 695325 h 856585"/>
                      <a:gd name="connsiteX27" fmla="*/ 311405 w 451105"/>
                      <a:gd name="connsiteY27" fmla="*/ 682625 h 856585"/>
                      <a:gd name="connsiteX28" fmla="*/ 317755 w 451105"/>
                      <a:gd name="connsiteY28" fmla="*/ 657225 h 856585"/>
                      <a:gd name="connsiteX29" fmla="*/ 324105 w 451105"/>
                      <a:gd name="connsiteY29" fmla="*/ 644525 h 856585"/>
                      <a:gd name="connsiteX30" fmla="*/ 330455 w 451105"/>
                      <a:gd name="connsiteY30" fmla="*/ 628650 h 856585"/>
                      <a:gd name="connsiteX31" fmla="*/ 343155 w 451105"/>
                      <a:gd name="connsiteY31" fmla="*/ 600075 h 856585"/>
                      <a:gd name="connsiteX32" fmla="*/ 352680 w 451105"/>
                      <a:gd name="connsiteY32" fmla="*/ 568325 h 856585"/>
                      <a:gd name="connsiteX33" fmla="*/ 365380 w 451105"/>
                      <a:gd name="connsiteY33" fmla="*/ 542925 h 856585"/>
                      <a:gd name="connsiteX34" fmla="*/ 374905 w 451105"/>
                      <a:gd name="connsiteY34" fmla="*/ 520700 h 856585"/>
                      <a:gd name="connsiteX35" fmla="*/ 381255 w 451105"/>
                      <a:gd name="connsiteY35" fmla="*/ 511175 h 856585"/>
                      <a:gd name="connsiteX36" fmla="*/ 384430 w 451105"/>
                      <a:gd name="connsiteY36" fmla="*/ 501650 h 856585"/>
                      <a:gd name="connsiteX37" fmla="*/ 390780 w 451105"/>
                      <a:gd name="connsiteY37" fmla="*/ 473075 h 856585"/>
                      <a:gd name="connsiteX38" fmla="*/ 393955 w 451105"/>
                      <a:gd name="connsiteY38" fmla="*/ 463550 h 856585"/>
                      <a:gd name="connsiteX39" fmla="*/ 397130 w 451105"/>
                      <a:gd name="connsiteY39" fmla="*/ 314325 h 856585"/>
                      <a:gd name="connsiteX40" fmla="*/ 400305 w 451105"/>
                      <a:gd name="connsiteY40" fmla="*/ 238125 h 856585"/>
                      <a:gd name="connsiteX41" fmla="*/ 406655 w 451105"/>
                      <a:gd name="connsiteY41" fmla="*/ 203200 h 856585"/>
                      <a:gd name="connsiteX42" fmla="*/ 422530 w 451105"/>
                      <a:gd name="connsiteY42" fmla="*/ 165100 h 856585"/>
                      <a:gd name="connsiteX43" fmla="*/ 425705 w 451105"/>
                      <a:gd name="connsiteY43" fmla="*/ 152400 h 856585"/>
                      <a:gd name="connsiteX44" fmla="*/ 444755 w 451105"/>
                      <a:gd name="connsiteY44" fmla="*/ 114300 h 856585"/>
                      <a:gd name="connsiteX45" fmla="*/ 451105 w 451105"/>
                      <a:gd name="connsiteY45" fmla="*/ 88900 h 856585"/>
                      <a:gd name="connsiteX46" fmla="*/ 447930 w 451105"/>
                      <a:gd name="connsiteY46" fmla="*/ 9525 h 856585"/>
                      <a:gd name="connsiteX47" fmla="*/ 165355 w 451105"/>
                      <a:gd name="connsiteY47" fmla="*/ 0 h 8565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451105" h="856585">
                        <a:moveTo>
                          <a:pt x="165355" y="0"/>
                        </a:moveTo>
                        <a:lnTo>
                          <a:pt x="165355" y="0"/>
                        </a:lnTo>
                        <a:cubicBezTo>
                          <a:pt x="130430" y="176742"/>
                          <a:pt x="94940" y="353373"/>
                          <a:pt x="60580" y="530225"/>
                        </a:cubicBezTo>
                        <a:cubicBezTo>
                          <a:pt x="58953" y="538601"/>
                          <a:pt x="58214" y="547131"/>
                          <a:pt x="57405" y="555625"/>
                        </a:cubicBezTo>
                        <a:cubicBezTo>
                          <a:pt x="47187" y="662914"/>
                          <a:pt x="63240" y="514184"/>
                          <a:pt x="51055" y="660400"/>
                        </a:cubicBezTo>
                        <a:cubicBezTo>
                          <a:pt x="50693" y="664749"/>
                          <a:pt x="48827" y="668840"/>
                          <a:pt x="47880" y="673100"/>
                        </a:cubicBezTo>
                        <a:cubicBezTo>
                          <a:pt x="46783" y="678038"/>
                          <a:pt x="43642" y="696044"/>
                          <a:pt x="41530" y="701675"/>
                        </a:cubicBezTo>
                        <a:cubicBezTo>
                          <a:pt x="39868" y="706107"/>
                          <a:pt x="37528" y="710266"/>
                          <a:pt x="35180" y="714375"/>
                        </a:cubicBezTo>
                        <a:cubicBezTo>
                          <a:pt x="33287" y="717688"/>
                          <a:pt x="31528" y="721202"/>
                          <a:pt x="28830" y="723900"/>
                        </a:cubicBezTo>
                        <a:cubicBezTo>
                          <a:pt x="25088" y="727642"/>
                          <a:pt x="20363" y="730250"/>
                          <a:pt x="16130" y="733425"/>
                        </a:cubicBezTo>
                        <a:cubicBezTo>
                          <a:pt x="8581" y="756073"/>
                          <a:pt x="19285" y="728692"/>
                          <a:pt x="3430" y="752475"/>
                        </a:cubicBezTo>
                        <a:cubicBezTo>
                          <a:pt x="1574" y="755260"/>
                          <a:pt x="1313" y="758825"/>
                          <a:pt x="255" y="762000"/>
                        </a:cubicBezTo>
                        <a:cubicBezTo>
                          <a:pt x="1313" y="768350"/>
                          <a:pt x="-2523" y="778599"/>
                          <a:pt x="3430" y="781050"/>
                        </a:cubicBezTo>
                        <a:cubicBezTo>
                          <a:pt x="26538" y="790565"/>
                          <a:pt x="44256" y="777650"/>
                          <a:pt x="63755" y="787400"/>
                        </a:cubicBezTo>
                        <a:cubicBezTo>
                          <a:pt x="67168" y="789107"/>
                          <a:pt x="69773" y="792247"/>
                          <a:pt x="73280" y="793750"/>
                        </a:cubicBezTo>
                        <a:cubicBezTo>
                          <a:pt x="85704" y="799075"/>
                          <a:pt x="92225" y="794738"/>
                          <a:pt x="105030" y="803275"/>
                        </a:cubicBezTo>
                        <a:cubicBezTo>
                          <a:pt x="108205" y="805392"/>
                          <a:pt x="111142" y="807918"/>
                          <a:pt x="114555" y="809625"/>
                        </a:cubicBezTo>
                        <a:cubicBezTo>
                          <a:pt x="119890" y="812293"/>
                          <a:pt x="131694" y="814449"/>
                          <a:pt x="136780" y="815975"/>
                        </a:cubicBezTo>
                        <a:lnTo>
                          <a:pt x="165355" y="825500"/>
                        </a:lnTo>
                        <a:cubicBezTo>
                          <a:pt x="168530" y="826558"/>
                          <a:pt x="171633" y="827863"/>
                          <a:pt x="174880" y="828675"/>
                        </a:cubicBezTo>
                        <a:cubicBezTo>
                          <a:pt x="179113" y="829733"/>
                          <a:pt x="183400" y="830596"/>
                          <a:pt x="187580" y="831850"/>
                        </a:cubicBezTo>
                        <a:cubicBezTo>
                          <a:pt x="229701" y="844486"/>
                          <a:pt x="187505" y="831820"/>
                          <a:pt x="219330" y="844550"/>
                        </a:cubicBezTo>
                        <a:cubicBezTo>
                          <a:pt x="237299" y="851738"/>
                          <a:pt x="238691" y="850952"/>
                          <a:pt x="257430" y="854075"/>
                        </a:cubicBezTo>
                        <a:cubicBezTo>
                          <a:pt x="271188" y="853017"/>
                          <a:pt x="290747" y="862173"/>
                          <a:pt x="298705" y="850900"/>
                        </a:cubicBezTo>
                        <a:cubicBezTo>
                          <a:pt x="308489" y="837039"/>
                          <a:pt x="295530" y="817066"/>
                          <a:pt x="295530" y="800100"/>
                        </a:cubicBezTo>
                        <a:cubicBezTo>
                          <a:pt x="295530" y="777850"/>
                          <a:pt x="297225" y="755626"/>
                          <a:pt x="298705" y="733425"/>
                        </a:cubicBezTo>
                        <a:cubicBezTo>
                          <a:pt x="299635" y="719470"/>
                          <a:pt x="299762" y="707675"/>
                          <a:pt x="305055" y="695325"/>
                        </a:cubicBezTo>
                        <a:cubicBezTo>
                          <a:pt x="306919" y="690975"/>
                          <a:pt x="309288" y="686858"/>
                          <a:pt x="311405" y="682625"/>
                        </a:cubicBezTo>
                        <a:cubicBezTo>
                          <a:pt x="313269" y="673307"/>
                          <a:pt x="314094" y="665768"/>
                          <a:pt x="317755" y="657225"/>
                        </a:cubicBezTo>
                        <a:cubicBezTo>
                          <a:pt x="319619" y="652875"/>
                          <a:pt x="322183" y="648850"/>
                          <a:pt x="324105" y="644525"/>
                        </a:cubicBezTo>
                        <a:cubicBezTo>
                          <a:pt x="326420" y="639317"/>
                          <a:pt x="328140" y="633858"/>
                          <a:pt x="330455" y="628650"/>
                        </a:cubicBezTo>
                        <a:cubicBezTo>
                          <a:pt x="337831" y="612053"/>
                          <a:pt x="336881" y="618898"/>
                          <a:pt x="343155" y="600075"/>
                        </a:cubicBezTo>
                        <a:cubicBezTo>
                          <a:pt x="346649" y="589593"/>
                          <a:pt x="348675" y="578623"/>
                          <a:pt x="352680" y="568325"/>
                        </a:cubicBezTo>
                        <a:cubicBezTo>
                          <a:pt x="356111" y="559503"/>
                          <a:pt x="361377" y="551503"/>
                          <a:pt x="365380" y="542925"/>
                        </a:cubicBezTo>
                        <a:cubicBezTo>
                          <a:pt x="368788" y="535621"/>
                          <a:pt x="371300" y="527909"/>
                          <a:pt x="374905" y="520700"/>
                        </a:cubicBezTo>
                        <a:cubicBezTo>
                          <a:pt x="376612" y="517287"/>
                          <a:pt x="379548" y="514588"/>
                          <a:pt x="381255" y="511175"/>
                        </a:cubicBezTo>
                        <a:cubicBezTo>
                          <a:pt x="382752" y="508182"/>
                          <a:pt x="383511" y="504868"/>
                          <a:pt x="384430" y="501650"/>
                        </a:cubicBezTo>
                        <a:cubicBezTo>
                          <a:pt x="390949" y="478835"/>
                          <a:pt x="384233" y="499264"/>
                          <a:pt x="390780" y="473075"/>
                        </a:cubicBezTo>
                        <a:cubicBezTo>
                          <a:pt x="391592" y="469828"/>
                          <a:pt x="392897" y="466725"/>
                          <a:pt x="393955" y="463550"/>
                        </a:cubicBezTo>
                        <a:cubicBezTo>
                          <a:pt x="395013" y="413808"/>
                          <a:pt x="395729" y="364058"/>
                          <a:pt x="397130" y="314325"/>
                        </a:cubicBezTo>
                        <a:cubicBezTo>
                          <a:pt x="397846" y="288913"/>
                          <a:pt x="398668" y="263494"/>
                          <a:pt x="400305" y="238125"/>
                        </a:cubicBezTo>
                        <a:cubicBezTo>
                          <a:pt x="400942" y="228253"/>
                          <a:pt x="403505" y="213438"/>
                          <a:pt x="406655" y="203200"/>
                        </a:cubicBezTo>
                        <a:cubicBezTo>
                          <a:pt x="415854" y="173305"/>
                          <a:pt x="411193" y="182105"/>
                          <a:pt x="422530" y="165100"/>
                        </a:cubicBezTo>
                        <a:cubicBezTo>
                          <a:pt x="423588" y="160867"/>
                          <a:pt x="423754" y="156303"/>
                          <a:pt x="425705" y="152400"/>
                        </a:cubicBezTo>
                        <a:cubicBezTo>
                          <a:pt x="441225" y="121360"/>
                          <a:pt x="436775" y="146222"/>
                          <a:pt x="444755" y="114300"/>
                        </a:cubicBezTo>
                        <a:lnTo>
                          <a:pt x="451105" y="88900"/>
                        </a:lnTo>
                        <a:lnTo>
                          <a:pt x="447930" y="9525"/>
                        </a:lnTo>
                        <a:lnTo>
                          <a:pt x="165355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" name="Freeform 19"/>
                  <p:cNvSpPr/>
                  <p:nvPr/>
                </p:nvSpPr>
                <p:spPr>
                  <a:xfrm>
                    <a:off x="4455999" y="3367422"/>
                    <a:ext cx="311150" cy="311150"/>
                  </a:xfrm>
                  <a:custGeom>
                    <a:avLst/>
                    <a:gdLst>
                      <a:gd name="connsiteX0" fmla="*/ 34925 w 311150"/>
                      <a:gd name="connsiteY0" fmla="*/ 12700 h 311150"/>
                      <a:gd name="connsiteX1" fmla="*/ 34925 w 311150"/>
                      <a:gd name="connsiteY1" fmla="*/ 12700 h 311150"/>
                      <a:gd name="connsiteX2" fmla="*/ 22225 w 311150"/>
                      <a:gd name="connsiteY2" fmla="*/ 53975 h 311150"/>
                      <a:gd name="connsiteX3" fmla="*/ 15875 w 311150"/>
                      <a:gd name="connsiteY3" fmla="*/ 152400 h 311150"/>
                      <a:gd name="connsiteX4" fmla="*/ 12700 w 311150"/>
                      <a:gd name="connsiteY4" fmla="*/ 174625 h 311150"/>
                      <a:gd name="connsiteX5" fmla="*/ 6350 w 311150"/>
                      <a:gd name="connsiteY5" fmla="*/ 196850 h 311150"/>
                      <a:gd name="connsiteX6" fmla="*/ 3175 w 311150"/>
                      <a:gd name="connsiteY6" fmla="*/ 212725 h 311150"/>
                      <a:gd name="connsiteX7" fmla="*/ 0 w 311150"/>
                      <a:gd name="connsiteY7" fmla="*/ 225425 h 311150"/>
                      <a:gd name="connsiteX8" fmla="*/ 3175 w 311150"/>
                      <a:gd name="connsiteY8" fmla="*/ 295275 h 311150"/>
                      <a:gd name="connsiteX9" fmla="*/ 6350 w 311150"/>
                      <a:gd name="connsiteY9" fmla="*/ 304800 h 311150"/>
                      <a:gd name="connsiteX10" fmla="*/ 19050 w 311150"/>
                      <a:gd name="connsiteY10" fmla="*/ 311150 h 311150"/>
                      <a:gd name="connsiteX11" fmla="*/ 57150 w 311150"/>
                      <a:gd name="connsiteY11" fmla="*/ 304800 h 311150"/>
                      <a:gd name="connsiteX12" fmla="*/ 73025 w 311150"/>
                      <a:gd name="connsiteY12" fmla="*/ 301625 h 311150"/>
                      <a:gd name="connsiteX13" fmla="*/ 231775 w 311150"/>
                      <a:gd name="connsiteY13" fmla="*/ 298450 h 311150"/>
                      <a:gd name="connsiteX14" fmla="*/ 241300 w 311150"/>
                      <a:gd name="connsiteY14" fmla="*/ 295275 h 311150"/>
                      <a:gd name="connsiteX15" fmla="*/ 307975 w 311150"/>
                      <a:gd name="connsiteY15" fmla="*/ 288925 h 311150"/>
                      <a:gd name="connsiteX16" fmla="*/ 311150 w 311150"/>
                      <a:gd name="connsiteY16" fmla="*/ 279400 h 311150"/>
                      <a:gd name="connsiteX17" fmla="*/ 307975 w 311150"/>
                      <a:gd name="connsiteY17" fmla="*/ 269875 h 311150"/>
                      <a:gd name="connsiteX18" fmla="*/ 292100 w 311150"/>
                      <a:gd name="connsiteY18" fmla="*/ 250825 h 311150"/>
                      <a:gd name="connsiteX19" fmla="*/ 285750 w 311150"/>
                      <a:gd name="connsiteY19" fmla="*/ 241300 h 311150"/>
                      <a:gd name="connsiteX20" fmla="*/ 276225 w 311150"/>
                      <a:gd name="connsiteY20" fmla="*/ 228600 h 311150"/>
                      <a:gd name="connsiteX21" fmla="*/ 260350 w 311150"/>
                      <a:gd name="connsiteY21" fmla="*/ 209550 h 311150"/>
                      <a:gd name="connsiteX22" fmla="*/ 257175 w 311150"/>
                      <a:gd name="connsiteY22" fmla="*/ 196850 h 311150"/>
                      <a:gd name="connsiteX23" fmla="*/ 254000 w 311150"/>
                      <a:gd name="connsiteY23" fmla="*/ 180975 h 311150"/>
                      <a:gd name="connsiteX24" fmla="*/ 247650 w 311150"/>
                      <a:gd name="connsiteY24" fmla="*/ 161925 h 311150"/>
                      <a:gd name="connsiteX25" fmla="*/ 244475 w 311150"/>
                      <a:gd name="connsiteY25" fmla="*/ 152400 h 311150"/>
                      <a:gd name="connsiteX26" fmla="*/ 250825 w 311150"/>
                      <a:gd name="connsiteY26" fmla="*/ 50800 h 311150"/>
                      <a:gd name="connsiteX27" fmla="*/ 257175 w 311150"/>
                      <a:gd name="connsiteY27" fmla="*/ 22225 h 311150"/>
                      <a:gd name="connsiteX28" fmla="*/ 244475 w 311150"/>
                      <a:gd name="connsiteY28" fmla="*/ 0 h 311150"/>
                      <a:gd name="connsiteX29" fmla="*/ 206375 w 311150"/>
                      <a:gd name="connsiteY29" fmla="*/ 9525 h 311150"/>
                      <a:gd name="connsiteX30" fmla="*/ 196850 w 311150"/>
                      <a:gd name="connsiteY30" fmla="*/ 12700 h 311150"/>
                      <a:gd name="connsiteX31" fmla="*/ 187325 w 311150"/>
                      <a:gd name="connsiteY31" fmla="*/ 15875 h 311150"/>
                      <a:gd name="connsiteX32" fmla="*/ 146050 w 311150"/>
                      <a:gd name="connsiteY32" fmla="*/ 12700 h 311150"/>
                      <a:gd name="connsiteX33" fmla="*/ 120650 w 311150"/>
                      <a:gd name="connsiteY33" fmla="*/ 6350 h 311150"/>
                      <a:gd name="connsiteX34" fmla="*/ 34925 w 311150"/>
                      <a:gd name="connsiteY34" fmla="*/ 12700 h 31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1150" h="311150">
                        <a:moveTo>
                          <a:pt x="34925" y="12700"/>
                        </a:moveTo>
                        <a:lnTo>
                          <a:pt x="34925" y="12700"/>
                        </a:lnTo>
                        <a:cubicBezTo>
                          <a:pt x="30398" y="24772"/>
                          <a:pt x="23060" y="40203"/>
                          <a:pt x="22225" y="53975"/>
                        </a:cubicBezTo>
                        <a:cubicBezTo>
                          <a:pt x="16124" y="154639"/>
                          <a:pt x="28744" y="113794"/>
                          <a:pt x="15875" y="152400"/>
                        </a:cubicBezTo>
                        <a:cubicBezTo>
                          <a:pt x="14817" y="159808"/>
                          <a:pt x="14039" y="167262"/>
                          <a:pt x="12700" y="174625"/>
                        </a:cubicBezTo>
                        <a:cubicBezTo>
                          <a:pt x="8741" y="196401"/>
                          <a:pt x="10884" y="178715"/>
                          <a:pt x="6350" y="196850"/>
                        </a:cubicBezTo>
                        <a:cubicBezTo>
                          <a:pt x="5041" y="202085"/>
                          <a:pt x="4346" y="207457"/>
                          <a:pt x="3175" y="212725"/>
                        </a:cubicBezTo>
                        <a:cubicBezTo>
                          <a:pt x="2228" y="216985"/>
                          <a:pt x="1058" y="221192"/>
                          <a:pt x="0" y="225425"/>
                        </a:cubicBezTo>
                        <a:cubicBezTo>
                          <a:pt x="1058" y="248708"/>
                          <a:pt x="1316" y="272042"/>
                          <a:pt x="3175" y="295275"/>
                        </a:cubicBezTo>
                        <a:cubicBezTo>
                          <a:pt x="3442" y="298611"/>
                          <a:pt x="3983" y="302433"/>
                          <a:pt x="6350" y="304800"/>
                        </a:cubicBezTo>
                        <a:cubicBezTo>
                          <a:pt x="9697" y="308147"/>
                          <a:pt x="14817" y="309033"/>
                          <a:pt x="19050" y="311150"/>
                        </a:cubicBezTo>
                        <a:cubicBezTo>
                          <a:pt x="39524" y="304325"/>
                          <a:pt x="19932" y="310117"/>
                          <a:pt x="57150" y="304800"/>
                        </a:cubicBezTo>
                        <a:cubicBezTo>
                          <a:pt x="62492" y="304037"/>
                          <a:pt x="67632" y="301821"/>
                          <a:pt x="73025" y="301625"/>
                        </a:cubicBezTo>
                        <a:cubicBezTo>
                          <a:pt x="125917" y="299702"/>
                          <a:pt x="178858" y="299508"/>
                          <a:pt x="231775" y="298450"/>
                        </a:cubicBezTo>
                        <a:cubicBezTo>
                          <a:pt x="234950" y="297392"/>
                          <a:pt x="238018" y="295931"/>
                          <a:pt x="241300" y="295275"/>
                        </a:cubicBezTo>
                        <a:cubicBezTo>
                          <a:pt x="261817" y="291172"/>
                          <a:pt x="288640" y="290306"/>
                          <a:pt x="307975" y="288925"/>
                        </a:cubicBezTo>
                        <a:cubicBezTo>
                          <a:pt x="309033" y="285750"/>
                          <a:pt x="311150" y="282747"/>
                          <a:pt x="311150" y="279400"/>
                        </a:cubicBezTo>
                        <a:cubicBezTo>
                          <a:pt x="311150" y="276053"/>
                          <a:pt x="309472" y="272868"/>
                          <a:pt x="307975" y="269875"/>
                        </a:cubicBezTo>
                        <a:cubicBezTo>
                          <a:pt x="302063" y="258051"/>
                          <a:pt x="300877" y="261358"/>
                          <a:pt x="292100" y="250825"/>
                        </a:cubicBezTo>
                        <a:cubicBezTo>
                          <a:pt x="289657" y="247894"/>
                          <a:pt x="287968" y="244405"/>
                          <a:pt x="285750" y="241300"/>
                        </a:cubicBezTo>
                        <a:cubicBezTo>
                          <a:pt x="282674" y="236994"/>
                          <a:pt x="279669" y="232618"/>
                          <a:pt x="276225" y="228600"/>
                        </a:cubicBezTo>
                        <a:cubicBezTo>
                          <a:pt x="257890" y="207209"/>
                          <a:pt x="274385" y="230602"/>
                          <a:pt x="260350" y="209550"/>
                        </a:cubicBezTo>
                        <a:cubicBezTo>
                          <a:pt x="259292" y="205317"/>
                          <a:pt x="258122" y="201110"/>
                          <a:pt x="257175" y="196850"/>
                        </a:cubicBezTo>
                        <a:cubicBezTo>
                          <a:pt x="256004" y="191582"/>
                          <a:pt x="255420" y="186181"/>
                          <a:pt x="254000" y="180975"/>
                        </a:cubicBezTo>
                        <a:cubicBezTo>
                          <a:pt x="252239" y="174517"/>
                          <a:pt x="249767" y="168275"/>
                          <a:pt x="247650" y="161925"/>
                        </a:cubicBezTo>
                        <a:lnTo>
                          <a:pt x="244475" y="152400"/>
                        </a:lnTo>
                        <a:cubicBezTo>
                          <a:pt x="248932" y="32060"/>
                          <a:pt x="241838" y="100229"/>
                          <a:pt x="250825" y="50800"/>
                        </a:cubicBezTo>
                        <a:cubicBezTo>
                          <a:pt x="255295" y="26214"/>
                          <a:pt x="251577" y="39019"/>
                          <a:pt x="257175" y="22225"/>
                        </a:cubicBezTo>
                        <a:cubicBezTo>
                          <a:pt x="255120" y="9897"/>
                          <a:pt x="259239" y="0"/>
                          <a:pt x="244475" y="0"/>
                        </a:cubicBezTo>
                        <a:cubicBezTo>
                          <a:pt x="231649" y="0"/>
                          <a:pt x="218196" y="5585"/>
                          <a:pt x="206375" y="9525"/>
                        </a:cubicBezTo>
                        <a:lnTo>
                          <a:pt x="196850" y="12700"/>
                        </a:lnTo>
                        <a:lnTo>
                          <a:pt x="187325" y="15875"/>
                        </a:lnTo>
                        <a:cubicBezTo>
                          <a:pt x="173567" y="14817"/>
                          <a:pt x="159710" y="14651"/>
                          <a:pt x="146050" y="12700"/>
                        </a:cubicBezTo>
                        <a:cubicBezTo>
                          <a:pt x="137410" y="11466"/>
                          <a:pt x="129377" y="6350"/>
                          <a:pt x="120650" y="6350"/>
                        </a:cubicBezTo>
                        <a:lnTo>
                          <a:pt x="34925" y="1270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61549" y="4973489"/>
              <a:ext cx="4658375" cy="4191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Thermal store of energy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67275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drink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will warm </a:t>
            </a:r>
            <a:r>
              <a:rPr lang="en-US" dirty="0" smtClean="0"/>
              <a:t>up Lola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en-US" dirty="0" smtClean="0"/>
              <a:t> most?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drink has most energy in its thermal store?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5254085" y="2265453"/>
            <a:ext cx="1323183" cy="1264527"/>
            <a:chOff x="6260585" y="3819545"/>
            <a:chExt cx="1995087" cy="1939160"/>
          </a:xfrm>
        </p:grpSpPr>
        <p:sp>
          <p:nvSpPr>
            <p:cNvPr id="22" name="Block Arc 21"/>
            <p:cNvSpPr/>
            <p:nvPr/>
          </p:nvSpPr>
          <p:spPr>
            <a:xfrm rot="5400000">
              <a:off x="7250935" y="4262050"/>
              <a:ext cx="1106698" cy="902777"/>
            </a:xfrm>
            <a:prstGeom prst="blockArc">
              <a:avLst>
                <a:gd name="adj1" fmla="val 10800000"/>
                <a:gd name="adj2" fmla="val 21599987"/>
                <a:gd name="adj3" fmla="val 18311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6260585" y="3819545"/>
              <a:ext cx="1535503" cy="1939160"/>
              <a:chOff x="6160573" y="3785755"/>
              <a:chExt cx="1535503" cy="1939160"/>
            </a:xfrm>
          </p:grpSpPr>
          <p:sp>
            <p:nvSpPr>
              <p:cNvPr id="25" name="Can 24"/>
              <p:cNvSpPr/>
              <p:nvPr/>
            </p:nvSpPr>
            <p:spPr>
              <a:xfrm>
                <a:off x="6160573" y="3785755"/>
                <a:ext cx="1535503" cy="1939160"/>
              </a:xfrm>
              <a:prstGeom prst="can">
                <a:avLst>
                  <a:gd name="adj" fmla="val 23351"/>
                </a:avLst>
              </a:prstGeom>
              <a:solidFill>
                <a:schemeClr val="accent1">
                  <a:lumMod val="75000"/>
                </a:schemeClr>
              </a:solidFill>
              <a:ln w="508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Chord 25"/>
              <p:cNvSpPr/>
              <p:nvPr/>
            </p:nvSpPr>
            <p:spPr>
              <a:xfrm rot="10800000">
                <a:off x="6220018" y="3854653"/>
                <a:ext cx="1416049" cy="258131"/>
              </a:xfrm>
              <a:prstGeom prst="chord">
                <a:avLst>
                  <a:gd name="adj1" fmla="val 10936357"/>
                  <a:gd name="adj2" fmla="val 21482834"/>
                </a:avLst>
              </a:prstGeom>
              <a:solidFill>
                <a:srgbClr val="9151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Chord 26"/>
              <p:cNvSpPr/>
              <p:nvPr/>
            </p:nvSpPr>
            <p:spPr>
              <a:xfrm>
                <a:off x="6220582" y="3878010"/>
                <a:ext cx="1415485" cy="323561"/>
              </a:xfrm>
              <a:prstGeom prst="chord">
                <a:avLst>
                  <a:gd name="adj1" fmla="val 10936357"/>
                  <a:gd name="adj2" fmla="val 21482834"/>
                </a:avLst>
              </a:prstGeom>
              <a:solidFill>
                <a:srgbClr val="9151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6418455" y="4394864"/>
              <a:ext cx="115717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anDown">
                <a:avLst>
                  <a:gd name="adj" fmla="val 11535"/>
                </a:avLst>
              </a:prstTxWarp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/>
                  <a:solidFill>
                    <a:schemeClr val="accent1">
                      <a:lumMod val="50000"/>
                    </a:schemeClr>
                  </a:solidFill>
                  <a:effectLst/>
                </a:rPr>
                <a:t>Tea</a:t>
              </a:r>
              <a:endParaRPr lang="en-US" sz="5400" b="1" cap="none" spc="0" dirty="0">
                <a:ln/>
                <a:solidFill>
                  <a:schemeClr val="accent1">
                    <a:lumMod val="50000"/>
                  </a:schemeClr>
                </a:solidFill>
                <a:effectLst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2459686" y="4212301"/>
            <a:ext cx="1323183" cy="1264527"/>
            <a:chOff x="6260585" y="3819545"/>
            <a:chExt cx="1995087" cy="1939160"/>
          </a:xfrm>
        </p:grpSpPr>
        <p:sp>
          <p:nvSpPr>
            <p:cNvPr id="31" name="Block Arc 30"/>
            <p:cNvSpPr/>
            <p:nvPr/>
          </p:nvSpPr>
          <p:spPr>
            <a:xfrm rot="5400000">
              <a:off x="7250935" y="4262050"/>
              <a:ext cx="1106698" cy="902777"/>
            </a:xfrm>
            <a:prstGeom prst="blockArc">
              <a:avLst>
                <a:gd name="adj1" fmla="val 10800000"/>
                <a:gd name="adj2" fmla="val 21599987"/>
                <a:gd name="adj3" fmla="val 18311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6260585" y="3819545"/>
              <a:ext cx="1535503" cy="1939160"/>
              <a:chOff x="6160573" y="3785755"/>
              <a:chExt cx="1535503" cy="1939160"/>
            </a:xfrm>
          </p:grpSpPr>
          <p:sp>
            <p:nvSpPr>
              <p:cNvPr id="34" name="Can 33"/>
              <p:cNvSpPr/>
              <p:nvPr/>
            </p:nvSpPr>
            <p:spPr>
              <a:xfrm>
                <a:off x="6160573" y="3785755"/>
                <a:ext cx="1535503" cy="1939160"/>
              </a:xfrm>
              <a:prstGeom prst="can">
                <a:avLst>
                  <a:gd name="adj" fmla="val 23351"/>
                </a:avLst>
              </a:prstGeom>
              <a:solidFill>
                <a:schemeClr val="accent1">
                  <a:lumMod val="75000"/>
                </a:schemeClr>
              </a:solidFill>
              <a:ln w="508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Chord 34"/>
              <p:cNvSpPr/>
              <p:nvPr/>
            </p:nvSpPr>
            <p:spPr>
              <a:xfrm rot="10800000">
                <a:off x="6220018" y="3854653"/>
                <a:ext cx="1416049" cy="258131"/>
              </a:xfrm>
              <a:prstGeom prst="chord">
                <a:avLst>
                  <a:gd name="adj1" fmla="val 10936357"/>
                  <a:gd name="adj2" fmla="val 21482834"/>
                </a:avLst>
              </a:prstGeom>
              <a:solidFill>
                <a:srgbClr val="9151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Chord 35"/>
              <p:cNvSpPr/>
              <p:nvPr/>
            </p:nvSpPr>
            <p:spPr>
              <a:xfrm>
                <a:off x="6220582" y="3878010"/>
                <a:ext cx="1415485" cy="323561"/>
              </a:xfrm>
              <a:prstGeom prst="chord">
                <a:avLst>
                  <a:gd name="adj1" fmla="val 10936357"/>
                  <a:gd name="adj2" fmla="val 21482834"/>
                </a:avLst>
              </a:prstGeom>
              <a:solidFill>
                <a:srgbClr val="9151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3" name="Rectangle 32"/>
            <p:cNvSpPr/>
            <p:nvPr/>
          </p:nvSpPr>
          <p:spPr>
            <a:xfrm>
              <a:off x="6418455" y="4394864"/>
              <a:ext cx="115717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anDown">
                <a:avLst>
                  <a:gd name="adj" fmla="val 11535"/>
                </a:avLst>
              </a:prstTxWarp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/>
                  <a:solidFill>
                    <a:schemeClr val="accent1">
                      <a:lumMod val="50000"/>
                    </a:schemeClr>
                  </a:solidFill>
                  <a:effectLst/>
                </a:rPr>
                <a:t>Tea</a:t>
              </a:r>
              <a:endParaRPr lang="en-US" sz="5400" b="1" cap="none" spc="0" dirty="0">
                <a:ln/>
                <a:solidFill>
                  <a:schemeClr val="accent1">
                    <a:lumMod val="50000"/>
                  </a:schemeClr>
                </a:solidFill>
                <a:effectLst/>
              </a:endParaRPr>
            </a:p>
          </p:txBody>
        </p:sp>
      </p:grp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459686" y="2265453"/>
            <a:ext cx="1323183" cy="1264527"/>
            <a:chOff x="6260585" y="3819545"/>
            <a:chExt cx="1995087" cy="1939160"/>
          </a:xfrm>
        </p:grpSpPr>
        <p:sp>
          <p:nvSpPr>
            <p:cNvPr id="38" name="Block Arc 37"/>
            <p:cNvSpPr/>
            <p:nvPr/>
          </p:nvSpPr>
          <p:spPr>
            <a:xfrm rot="5400000">
              <a:off x="7250935" y="4262050"/>
              <a:ext cx="1106698" cy="902777"/>
            </a:xfrm>
            <a:prstGeom prst="blockArc">
              <a:avLst>
                <a:gd name="adj1" fmla="val 10800000"/>
                <a:gd name="adj2" fmla="val 21599987"/>
                <a:gd name="adj3" fmla="val 18311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6260585" y="3819545"/>
              <a:ext cx="1535503" cy="1939160"/>
              <a:chOff x="6160573" y="3785755"/>
              <a:chExt cx="1535503" cy="1939160"/>
            </a:xfrm>
          </p:grpSpPr>
          <p:sp>
            <p:nvSpPr>
              <p:cNvPr id="41" name="Can 40"/>
              <p:cNvSpPr/>
              <p:nvPr/>
            </p:nvSpPr>
            <p:spPr>
              <a:xfrm>
                <a:off x="6160573" y="3785755"/>
                <a:ext cx="1535503" cy="1939160"/>
              </a:xfrm>
              <a:prstGeom prst="can">
                <a:avLst>
                  <a:gd name="adj" fmla="val 23351"/>
                </a:avLst>
              </a:prstGeom>
              <a:solidFill>
                <a:schemeClr val="accent1">
                  <a:lumMod val="75000"/>
                </a:schemeClr>
              </a:solidFill>
              <a:ln w="508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Chord 41"/>
              <p:cNvSpPr/>
              <p:nvPr/>
            </p:nvSpPr>
            <p:spPr>
              <a:xfrm rot="10800000">
                <a:off x="6220018" y="3854653"/>
                <a:ext cx="1416049" cy="258131"/>
              </a:xfrm>
              <a:prstGeom prst="chord">
                <a:avLst>
                  <a:gd name="adj1" fmla="val 10936357"/>
                  <a:gd name="adj2" fmla="val 21482834"/>
                </a:avLst>
              </a:prstGeom>
              <a:solidFill>
                <a:srgbClr val="9151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Chord 42"/>
              <p:cNvSpPr/>
              <p:nvPr/>
            </p:nvSpPr>
            <p:spPr>
              <a:xfrm>
                <a:off x="6220582" y="3878010"/>
                <a:ext cx="1415485" cy="323561"/>
              </a:xfrm>
              <a:prstGeom prst="chord">
                <a:avLst>
                  <a:gd name="adj1" fmla="val 10936357"/>
                  <a:gd name="adj2" fmla="val 21482834"/>
                </a:avLst>
              </a:prstGeom>
              <a:solidFill>
                <a:srgbClr val="9151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0" name="Rectangle 39"/>
            <p:cNvSpPr/>
            <p:nvPr/>
          </p:nvSpPr>
          <p:spPr>
            <a:xfrm>
              <a:off x="6418455" y="4394864"/>
              <a:ext cx="115717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anDown">
                <a:avLst>
                  <a:gd name="adj" fmla="val 11535"/>
                </a:avLst>
              </a:prstTxWarp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/>
                  <a:solidFill>
                    <a:schemeClr val="accent1">
                      <a:lumMod val="50000"/>
                    </a:schemeClr>
                  </a:solidFill>
                  <a:effectLst/>
                </a:rPr>
                <a:t>Tea</a:t>
              </a:r>
              <a:endParaRPr lang="en-US" sz="5400" b="1" cap="none" spc="0" dirty="0">
                <a:ln/>
                <a:solidFill>
                  <a:schemeClr val="accent1">
                    <a:lumMod val="50000"/>
                  </a:schemeClr>
                </a:solidFill>
                <a:effectLst/>
              </a:endParaRPr>
            </a:p>
          </p:txBody>
        </p:sp>
      </p:grpSp>
      <p:grpSp>
        <p:nvGrpSpPr>
          <p:cNvPr id="44" name="Group 43"/>
          <p:cNvGrpSpPr>
            <a:grpSpLocks noChangeAspect="1"/>
          </p:cNvGrpSpPr>
          <p:nvPr/>
        </p:nvGrpSpPr>
        <p:grpSpPr>
          <a:xfrm>
            <a:off x="5304978" y="4212300"/>
            <a:ext cx="1323183" cy="1264527"/>
            <a:chOff x="6260585" y="3819545"/>
            <a:chExt cx="1995087" cy="1939160"/>
          </a:xfrm>
        </p:grpSpPr>
        <p:sp>
          <p:nvSpPr>
            <p:cNvPr id="45" name="Block Arc 44"/>
            <p:cNvSpPr/>
            <p:nvPr/>
          </p:nvSpPr>
          <p:spPr>
            <a:xfrm rot="5400000">
              <a:off x="7250935" y="4262050"/>
              <a:ext cx="1106698" cy="902777"/>
            </a:xfrm>
            <a:prstGeom prst="blockArc">
              <a:avLst>
                <a:gd name="adj1" fmla="val 10800000"/>
                <a:gd name="adj2" fmla="val 21599987"/>
                <a:gd name="adj3" fmla="val 18311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6260585" y="3819545"/>
              <a:ext cx="1535503" cy="1939160"/>
              <a:chOff x="6160573" y="3785755"/>
              <a:chExt cx="1535503" cy="1939160"/>
            </a:xfrm>
          </p:grpSpPr>
          <p:sp>
            <p:nvSpPr>
              <p:cNvPr id="48" name="Can 47"/>
              <p:cNvSpPr/>
              <p:nvPr/>
            </p:nvSpPr>
            <p:spPr>
              <a:xfrm>
                <a:off x="6160573" y="3785755"/>
                <a:ext cx="1535503" cy="1939160"/>
              </a:xfrm>
              <a:prstGeom prst="can">
                <a:avLst>
                  <a:gd name="adj" fmla="val 23351"/>
                </a:avLst>
              </a:prstGeom>
              <a:solidFill>
                <a:schemeClr val="accent1">
                  <a:lumMod val="75000"/>
                </a:schemeClr>
              </a:solidFill>
              <a:ln w="508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Chord 48"/>
              <p:cNvSpPr/>
              <p:nvPr/>
            </p:nvSpPr>
            <p:spPr>
              <a:xfrm rot="10800000">
                <a:off x="6220018" y="3854653"/>
                <a:ext cx="1416049" cy="258131"/>
              </a:xfrm>
              <a:prstGeom prst="chord">
                <a:avLst>
                  <a:gd name="adj1" fmla="val 10936357"/>
                  <a:gd name="adj2" fmla="val 21482834"/>
                </a:avLst>
              </a:prstGeom>
              <a:solidFill>
                <a:srgbClr val="9151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Chord 49"/>
              <p:cNvSpPr/>
              <p:nvPr/>
            </p:nvSpPr>
            <p:spPr>
              <a:xfrm>
                <a:off x="6220582" y="3878010"/>
                <a:ext cx="1415485" cy="323561"/>
              </a:xfrm>
              <a:prstGeom prst="chord">
                <a:avLst>
                  <a:gd name="adj1" fmla="val 10936357"/>
                  <a:gd name="adj2" fmla="val 21482834"/>
                </a:avLst>
              </a:prstGeom>
              <a:solidFill>
                <a:srgbClr val="9151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7" name="Rectangle 46"/>
            <p:cNvSpPr/>
            <p:nvPr/>
          </p:nvSpPr>
          <p:spPr>
            <a:xfrm>
              <a:off x="6418455" y="4394864"/>
              <a:ext cx="115717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anDown">
                <a:avLst>
                  <a:gd name="adj" fmla="val 11535"/>
                </a:avLst>
              </a:prstTxWarp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/>
                  <a:solidFill>
                    <a:schemeClr val="accent1">
                      <a:lumMod val="50000"/>
                    </a:schemeClr>
                  </a:solidFill>
                  <a:effectLst/>
                </a:rPr>
                <a:t>Tea</a:t>
              </a:r>
              <a:endParaRPr lang="en-US" sz="5400" b="1" cap="none" spc="0" dirty="0">
                <a:ln/>
                <a:solidFill>
                  <a:schemeClr val="accent1">
                    <a:lumMod val="50000"/>
                  </a:schemeClr>
                </a:solidFill>
                <a:effectLst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481410" y="3566630"/>
            <a:ext cx="93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35 </a:t>
            </a:r>
            <a:r>
              <a:rPr lang="en-GB" b="1" baseline="30000" dirty="0" smtClean="0"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386082" y="5520129"/>
            <a:ext cx="93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80 </a:t>
            </a:r>
            <a:r>
              <a:rPr lang="en-GB" b="1" baseline="30000" dirty="0" smtClean="0"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459686" y="5498738"/>
            <a:ext cx="93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65 </a:t>
            </a:r>
            <a:r>
              <a:rPr lang="en-GB" b="1" baseline="30000" dirty="0" smtClean="0"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305235" y="3561028"/>
            <a:ext cx="93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50 </a:t>
            </a:r>
            <a:r>
              <a:rPr lang="en-GB" b="1" baseline="30000" dirty="0" smtClean="0"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8877" y="-1299"/>
            <a:ext cx="854728" cy="6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88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Thermal store of </a:t>
            </a:r>
            <a:r>
              <a:rPr lang="en-US" dirty="0" smtClean="0"/>
              <a:t>energy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94551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Which bowl of porridge</a:t>
            </a:r>
            <a:r>
              <a:rPr lang="en-US" dirty="0"/>
              <a:t> </a:t>
            </a:r>
            <a:r>
              <a:rPr lang="en-US" dirty="0" smtClean="0"/>
              <a:t>has most energy in its thermal store?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9168" y="2534857"/>
            <a:ext cx="2044288" cy="96945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3185" y="4376932"/>
            <a:ext cx="2044288" cy="96945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9168" y="4379268"/>
            <a:ext cx="2044288" cy="96945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3185" y="2534857"/>
            <a:ext cx="2044288" cy="969456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684602" y="2853449"/>
            <a:ext cx="93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40 </a:t>
            </a:r>
            <a:r>
              <a:rPr lang="en-GB" b="1" baseline="30000" dirty="0" smtClean="0"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84602" y="4669951"/>
            <a:ext cx="93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46 </a:t>
            </a:r>
            <a:r>
              <a:rPr lang="en-GB" b="1" baseline="30000" dirty="0" smtClean="0"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91433" y="4672966"/>
            <a:ext cx="93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49 </a:t>
            </a:r>
            <a:r>
              <a:rPr lang="en-GB" b="1" baseline="30000" dirty="0" smtClean="0"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591433" y="2853449"/>
            <a:ext cx="93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43 </a:t>
            </a:r>
            <a:r>
              <a:rPr lang="en-GB" b="1" baseline="30000" dirty="0" smtClean="0"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8877" y="-1299"/>
            <a:ext cx="854728" cy="6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39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Thermal store of energy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609600" y="1015525"/>
            <a:ext cx="8285163" cy="1041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Finley has been outside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helping Lola build a snowman.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He is very cold as well.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2270593" y="2057400"/>
            <a:ext cx="4658375" cy="3447619"/>
            <a:chOff x="2261549" y="2071812"/>
            <a:chExt cx="4658375" cy="3447619"/>
          </a:xfrm>
        </p:grpSpPr>
        <p:grpSp>
          <p:nvGrpSpPr>
            <p:cNvPr id="51" name="Group 50"/>
            <p:cNvGrpSpPr/>
            <p:nvPr/>
          </p:nvGrpSpPr>
          <p:grpSpPr>
            <a:xfrm>
              <a:off x="3379594" y="2071812"/>
              <a:ext cx="2588093" cy="3447619"/>
              <a:chOff x="3379594" y="2087712"/>
              <a:chExt cx="2588093" cy="3447619"/>
            </a:xfrm>
          </p:grpSpPr>
          <p:pic>
            <p:nvPicPr>
              <p:cNvPr id="53" name="Picture 5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79594" y="2884392"/>
                <a:ext cx="2588093" cy="2650939"/>
              </a:xfrm>
              <a:prstGeom prst="rect">
                <a:avLst/>
              </a:prstGeom>
            </p:spPr>
          </p:pic>
          <p:pic>
            <p:nvPicPr>
              <p:cNvPr id="54" name="Picture 5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98811" y="2087712"/>
                <a:ext cx="1231677" cy="1261585"/>
              </a:xfrm>
              <a:prstGeom prst="rect">
                <a:avLst/>
              </a:prstGeom>
            </p:spPr>
          </p:pic>
          <p:grpSp>
            <p:nvGrpSpPr>
              <p:cNvPr id="55" name="Group 54"/>
              <p:cNvGrpSpPr/>
              <p:nvPr/>
            </p:nvGrpSpPr>
            <p:grpSpPr>
              <a:xfrm>
                <a:off x="4123958" y="2542817"/>
                <a:ext cx="981382" cy="1720553"/>
                <a:chOff x="4061892" y="2791511"/>
                <a:chExt cx="981382" cy="1720553"/>
              </a:xfrm>
            </p:grpSpPr>
            <p:grpSp>
              <p:nvGrpSpPr>
                <p:cNvPr id="56" name="Group 55"/>
                <p:cNvGrpSpPr/>
                <p:nvPr/>
              </p:nvGrpSpPr>
              <p:grpSpPr>
                <a:xfrm>
                  <a:off x="4312863" y="2791511"/>
                  <a:ext cx="536136" cy="520907"/>
                  <a:chOff x="4312863" y="2791511"/>
                  <a:chExt cx="536136" cy="520907"/>
                </a:xfrm>
              </p:grpSpPr>
              <p:sp>
                <p:nvSpPr>
                  <p:cNvPr id="62" name="Parallelogram 61"/>
                  <p:cNvSpPr/>
                  <p:nvPr/>
                </p:nvSpPr>
                <p:spPr>
                  <a:xfrm>
                    <a:off x="4349749" y="2791511"/>
                    <a:ext cx="95250" cy="76200"/>
                  </a:xfrm>
                  <a:prstGeom prst="parallelogram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3" name="Parallelogram 62"/>
                  <p:cNvSpPr/>
                  <p:nvPr/>
                </p:nvSpPr>
                <p:spPr>
                  <a:xfrm rot="20268034">
                    <a:off x="4697164" y="2798450"/>
                    <a:ext cx="95250" cy="76200"/>
                  </a:xfrm>
                  <a:prstGeom prst="parallelogram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4" name="Parallelogram 63"/>
                  <p:cNvSpPr/>
                  <p:nvPr/>
                </p:nvSpPr>
                <p:spPr>
                  <a:xfrm>
                    <a:off x="4312863" y="3116137"/>
                    <a:ext cx="45719" cy="45719"/>
                  </a:xfrm>
                  <a:prstGeom prst="parallelogram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5" name="Parallelogram 64"/>
                  <p:cNvSpPr/>
                  <p:nvPr/>
                </p:nvSpPr>
                <p:spPr>
                  <a:xfrm>
                    <a:off x="4422140" y="3239976"/>
                    <a:ext cx="45719" cy="45719"/>
                  </a:xfrm>
                  <a:prstGeom prst="parallelogram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6" name="Parallelogram 65"/>
                  <p:cNvSpPr/>
                  <p:nvPr/>
                </p:nvSpPr>
                <p:spPr>
                  <a:xfrm>
                    <a:off x="4572745" y="3266699"/>
                    <a:ext cx="45719" cy="45719"/>
                  </a:xfrm>
                  <a:prstGeom prst="parallelogram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7" name="Parallelogram 66"/>
                  <p:cNvSpPr/>
                  <p:nvPr/>
                </p:nvSpPr>
                <p:spPr>
                  <a:xfrm>
                    <a:off x="4713220" y="3204913"/>
                    <a:ext cx="45719" cy="45719"/>
                  </a:xfrm>
                  <a:prstGeom prst="parallelogram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8" name="Parallelogram 67"/>
                  <p:cNvSpPr/>
                  <p:nvPr/>
                </p:nvSpPr>
                <p:spPr>
                  <a:xfrm>
                    <a:off x="4803280" y="3075606"/>
                    <a:ext cx="45719" cy="45719"/>
                  </a:xfrm>
                  <a:prstGeom prst="parallelogram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9" name="Oval 68"/>
                  <p:cNvSpPr/>
                  <p:nvPr/>
                </p:nvSpPr>
                <p:spPr>
                  <a:xfrm>
                    <a:off x="4499432" y="2966148"/>
                    <a:ext cx="130175" cy="120443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9525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0" name="Oval 69"/>
                  <p:cNvSpPr/>
                  <p:nvPr/>
                </p:nvSpPr>
                <p:spPr>
                  <a:xfrm>
                    <a:off x="4564519" y="3019016"/>
                    <a:ext cx="45719" cy="45719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9525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7" name="Group 56"/>
                <p:cNvGrpSpPr/>
                <p:nvPr/>
              </p:nvGrpSpPr>
              <p:grpSpPr>
                <a:xfrm>
                  <a:off x="4061892" y="3230720"/>
                  <a:ext cx="981382" cy="1281344"/>
                  <a:chOff x="4061892" y="3230720"/>
                  <a:chExt cx="981382" cy="1281344"/>
                </a:xfrm>
              </p:grpSpPr>
              <p:sp>
                <p:nvSpPr>
                  <p:cNvPr id="58" name="Freeform 57"/>
                  <p:cNvSpPr/>
                  <p:nvPr/>
                </p:nvSpPr>
                <p:spPr>
                  <a:xfrm>
                    <a:off x="4061892" y="3230720"/>
                    <a:ext cx="981382" cy="422275"/>
                  </a:xfrm>
                  <a:custGeom>
                    <a:avLst/>
                    <a:gdLst>
                      <a:gd name="connsiteX0" fmla="*/ 307 w 981382"/>
                      <a:gd name="connsiteY0" fmla="*/ 250825 h 422275"/>
                      <a:gd name="connsiteX1" fmla="*/ 54282 w 981382"/>
                      <a:gd name="connsiteY1" fmla="*/ 0 h 422275"/>
                      <a:gd name="connsiteX2" fmla="*/ 79682 w 981382"/>
                      <a:gd name="connsiteY2" fmla="*/ 12700 h 422275"/>
                      <a:gd name="connsiteX3" fmla="*/ 89207 w 981382"/>
                      <a:gd name="connsiteY3" fmla="*/ 15875 h 422275"/>
                      <a:gd name="connsiteX4" fmla="*/ 108257 w 981382"/>
                      <a:gd name="connsiteY4" fmla="*/ 28575 h 422275"/>
                      <a:gd name="connsiteX5" fmla="*/ 117782 w 981382"/>
                      <a:gd name="connsiteY5" fmla="*/ 34925 h 422275"/>
                      <a:gd name="connsiteX6" fmla="*/ 136832 w 981382"/>
                      <a:gd name="connsiteY6" fmla="*/ 47625 h 422275"/>
                      <a:gd name="connsiteX7" fmla="*/ 155882 w 981382"/>
                      <a:gd name="connsiteY7" fmla="*/ 63500 h 422275"/>
                      <a:gd name="connsiteX8" fmla="*/ 165407 w 981382"/>
                      <a:gd name="connsiteY8" fmla="*/ 66675 h 422275"/>
                      <a:gd name="connsiteX9" fmla="*/ 178107 w 981382"/>
                      <a:gd name="connsiteY9" fmla="*/ 76200 h 422275"/>
                      <a:gd name="connsiteX10" fmla="*/ 187632 w 981382"/>
                      <a:gd name="connsiteY10" fmla="*/ 79375 h 422275"/>
                      <a:gd name="connsiteX11" fmla="*/ 193982 w 981382"/>
                      <a:gd name="connsiteY11" fmla="*/ 88900 h 422275"/>
                      <a:gd name="connsiteX12" fmla="*/ 213032 w 981382"/>
                      <a:gd name="connsiteY12" fmla="*/ 101600 h 422275"/>
                      <a:gd name="connsiteX13" fmla="*/ 222557 w 981382"/>
                      <a:gd name="connsiteY13" fmla="*/ 107950 h 422275"/>
                      <a:gd name="connsiteX14" fmla="*/ 232082 w 981382"/>
                      <a:gd name="connsiteY14" fmla="*/ 117475 h 422275"/>
                      <a:gd name="connsiteX15" fmla="*/ 244782 w 981382"/>
                      <a:gd name="connsiteY15" fmla="*/ 120650 h 422275"/>
                      <a:gd name="connsiteX16" fmla="*/ 254307 w 981382"/>
                      <a:gd name="connsiteY16" fmla="*/ 127000 h 422275"/>
                      <a:gd name="connsiteX17" fmla="*/ 279707 w 981382"/>
                      <a:gd name="connsiteY17" fmla="*/ 133350 h 422275"/>
                      <a:gd name="connsiteX18" fmla="*/ 292407 w 981382"/>
                      <a:gd name="connsiteY18" fmla="*/ 136525 h 422275"/>
                      <a:gd name="connsiteX19" fmla="*/ 308282 w 981382"/>
                      <a:gd name="connsiteY19" fmla="*/ 139700 h 422275"/>
                      <a:gd name="connsiteX20" fmla="*/ 320982 w 981382"/>
                      <a:gd name="connsiteY20" fmla="*/ 142875 h 422275"/>
                      <a:gd name="connsiteX21" fmla="*/ 330507 w 981382"/>
                      <a:gd name="connsiteY21" fmla="*/ 146050 h 422275"/>
                      <a:gd name="connsiteX22" fmla="*/ 346382 w 981382"/>
                      <a:gd name="connsiteY22" fmla="*/ 149225 h 422275"/>
                      <a:gd name="connsiteX23" fmla="*/ 381307 w 981382"/>
                      <a:gd name="connsiteY23" fmla="*/ 155575 h 422275"/>
                      <a:gd name="connsiteX24" fmla="*/ 568632 w 981382"/>
                      <a:gd name="connsiteY24" fmla="*/ 158750 h 422275"/>
                      <a:gd name="connsiteX25" fmla="*/ 613082 w 981382"/>
                      <a:gd name="connsiteY25" fmla="*/ 152400 h 422275"/>
                      <a:gd name="connsiteX26" fmla="*/ 632132 w 981382"/>
                      <a:gd name="connsiteY26" fmla="*/ 149225 h 422275"/>
                      <a:gd name="connsiteX27" fmla="*/ 644832 w 981382"/>
                      <a:gd name="connsiteY27" fmla="*/ 146050 h 422275"/>
                      <a:gd name="connsiteX28" fmla="*/ 682932 w 981382"/>
                      <a:gd name="connsiteY28" fmla="*/ 142875 h 422275"/>
                      <a:gd name="connsiteX29" fmla="*/ 695632 w 981382"/>
                      <a:gd name="connsiteY29" fmla="*/ 139700 h 422275"/>
                      <a:gd name="connsiteX30" fmla="*/ 711507 w 981382"/>
                      <a:gd name="connsiteY30" fmla="*/ 136525 h 422275"/>
                      <a:gd name="connsiteX31" fmla="*/ 721032 w 981382"/>
                      <a:gd name="connsiteY31" fmla="*/ 133350 h 422275"/>
                      <a:gd name="connsiteX32" fmla="*/ 778182 w 981382"/>
                      <a:gd name="connsiteY32" fmla="*/ 120650 h 422275"/>
                      <a:gd name="connsiteX33" fmla="*/ 787707 w 981382"/>
                      <a:gd name="connsiteY33" fmla="*/ 117475 h 422275"/>
                      <a:gd name="connsiteX34" fmla="*/ 806757 w 981382"/>
                      <a:gd name="connsiteY34" fmla="*/ 101600 h 422275"/>
                      <a:gd name="connsiteX35" fmla="*/ 825807 w 981382"/>
                      <a:gd name="connsiteY35" fmla="*/ 95250 h 422275"/>
                      <a:gd name="connsiteX36" fmla="*/ 838507 w 981382"/>
                      <a:gd name="connsiteY36" fmla="*/ 88900 h 422275"/>
                      <a:gd name="connsiteX37" fmla="*/ 848032 w 981382"/>
                      <a:gd name="connsiteY37" fmla="*/ 85725 h 422275"/>
                      <a:gd name="connsiteX38" fmla="*/ 867082 w 981382"/>
                      <a:gd name="connsiteY38" fmla="*/ 76200 h 422275"/>
                      <a:gd name="connsiteX39" fmla="*/ 876607 w 981382"/>
                      <a:gd name="connsiteY39" fmla="*/ 66675 h 422275"/>
                      <a:gd name="connsiteX40" fmla="*/ 882957 w 981382"/>
                      <a:gd name="connsiteY40" fmla="*/ 47625 h 422275"/>
                      <a:gd name="connsiteX41" fmla="*/ 889307 w 981382"/>
                      <a:gd name="connsiteY41" fmla="*/ 28575 h 422275"/>
                      <a:gd name="connsiteX42" fmla="*/ 892482 w 981382"/>
                      <a:gd name="connsiteY42" fmla="*/ 19050 h 422275"/>
                      <a:gd name="connsiteX43" fmla="*/ 898832 w 981382"/>
                      <a:gd name="connsiteY43" fmla="*/ 9525 h 422275"/>
                      <a:gd name="connsiteX44" fmla="*/ 981382 w 981382"/>
                      <a:gd name="connsiteY44" fmla="*/ 266700 h 422275"/>
                      <a:gd name="connsiteX45" fmla="*/ 959157 w 981382"/>
                      <a:gd name="connsiteY45" fmla="*/ 288925 h 422275"/>
                      <a:gd name="connsiteX46" fmla="*/ 949632 w 981382"/>
                      <a:gd name="connsiteY46" fmla="*/ 295275 h 422275"/>
                      <a:gd name="connsiteX47" fmla="*/ 930582 w 981382"/>
                      <a:gd name="connsiteY47" fmla="*/ 314325 h 422275"/>
                      <a:gd name="connsiteX48" fmla="*/ 911532 w 981382"/>
                      <a:gd name="connsiteY48" fmla="*/ 327025 h 422275"/>
                      <a:gd name="connsiteX49" fmla="*/ 902007 w 981382"/>
                      <a:gd name="connsiteY49" fmla="*/ 333375 h 422275"/>
                      <a:gd name="connsiteX50" fmla="*/ 892482 w 981382"/>
                      <a:gd name="connsiteY50" fmla="*/ 336550 h 422275"/>
                      <a:gd name="connsiteX51" fmla="*/ 867082 w 981382"/>
                      <a:gd name="connsiteY51" fmla="*/ 349250 h 422275"/>
                      <a:gd name="connsiteX52" fmla="*/ 848032 w 981382"/>
                      <a:gd name="connsiteY52" fmla="*/ 355600 h 422275"/>
                      <a:gd name="connsiteX53" fmla="*/ 825807 w 981382"/>
                      <a:gd name="connsiteY53" fmla="*/ 365125 h 422275"/>
                      <a:gd name="connsiteX54" fmla="*/ 803582 w 981382"/>
                      <a:gd name="connsiteY54" fmla="*/ 368300 h 422275"/>
                      <a:gd name="connsiteX55" fmla="*/ 759132 w 981382"/>
                      <a:gd name="connsiteY55" fmla="*/ 377825 h 422275"/>
                      <a:gd name="connsiteX56" fmla="*/ 724207 w 981382"/>
                      <a:gd name="connsiteY56" fmla="*/ 384175 h 422275"/>
                      <a:gd name="connsiteX57" fmla="*/ 663882 w 981382"/>
                      <a:gd name="connsiteY57" fmla="*/ 387350 h 422275"/>
                      <a:gd name="connsiteX58" fmla="*/ 638482 w 981382"/>
                      <a:gd name="connsiteY58" fmla="*/ 396875 h 422275"/>
                      <a:gd name="connsiteX59" fmla="*/ 625782 w 981382"/>
                      <a:gd name="connsiteY59" fmla="*/ 403225 h 422275"/>
                      <a:gd name="connsiteX60" fmla="*/ 533707 w 981382"/>
                      <a:gd name="connsiteY60" fmla="*/ 406400 h 422275"/>
                      <a:gd name="connsiteX61" fmla="*/ 524182 w 981382"/>
                      <a:gd name="connsiteY61" fmla="*/ 409575 h 422275"/>
                      <a:gd name="connsiteX62" fmla="*/ 508307 w 981382"/>
                      <a:gd name="connsiteY62" fmla="*/ 412750 h 422275"/>
                      <a:gd name="connsiteX63" fmla="*/ 495607 w 981382"/>
                      <a:gd name="connsiteY63" fmla="*/ 419100 h 422275"/>
                      <a:gd name="connsiteX64" fmla="*/ 454332 w 981382"/>
                      <a:gd name="connsiteY64" fmla="*/ 422275 h 422275"/>
                      <a:gd name="connsiteX65" fmla="*/ 327332 w 981382"/>
                      <a:gd name="connsiteY65" fmla="*/ 419100 h 422275"/>
                      <a:gd name="connsiteX66" fmla="*/ 317807 w 981382"/>
                      <a:gd name="connsiteY66" fmla="*/ 415925 h 422275"/>
                      <a:gd name="connsiteX67" fmla="*/ 308282 w 981382"/>
                      <a:gd name="connsiteY67" fmla="*/ 409575 h 422275"/>
                      <a:gd name="connsiteX68" fmla="*/ 276532 w 981382"/>
                      <a:gd name="connsiteY68" fmla="*/ 403225 h 422275"/>
                      <a:gd name="connsiteX69" fmla="*/ 263832 w 981382"/>
                      <a:gd name="connsiteY69" fmla="*/ 396875 h 422275"/>
                      <a:gd name="connsiteX70" fmla="*/ 238432 w 981382"/>
                      <a:gd name="connsiteY70" fmla="*/ 384175 h 422275"/>
                      <a:gd name="connsiteX71" fmla="*/ 225732 w 981382"/>
                      <a:gd name="connsiteY71" fmla="*/ 374650 h 422275"/>
                      <a:gd name="connsiteX72" fmla="*/ 181282 w 981382"/>
                      <a:gd name="connsiteY72" fmla="*/ 355600 h 422275"/>
                      <a:gd name="connsiteX73" fmla="*/ 171757 w 981382"/>
                      <a:gd name="connsiteY73" fmla="*/ 352425 h 422275"/>
                      <a:gd name="connsiteX74" fmla="*/ 149532 w 981382"/>
                      <a:gd name="connsiteY74" fmla="*/ 336550 h 422275"/>
                      <a:gd name="connsiteX75" fmla="*/ 140007 w 981382"/>
                      <a:gd name="connsiteY75" fmla="*/ 330200 h 422275"/>
                      <a:gd name="connsiteX76" fmla="*/ 127307 w 981382"/>
                      <a:gd name="connsiteY76" fmla="*/ 327025 h 422275"/>
                      <a:gd name="connsiteX77" fmla="*/ 117782 w 981382"/>
                      <a:gd name="connsiteY77" fmla="*/ 320675 h 422275"/>
                      <a:gd name="connsiteX78" fmla="*/ 79682 w 981382"/>
                      <a:gd name="connsiteY78" fmla="*/ 311150 h 422275"/>
                      <a:gd name="connsiteX79" fmla="*/ 60632 w 981382"/>
                      <a:gd name="connsiteY79" fmla="*/ 304800 h 422275"/>
                      <a:gd name="connsiteX80" fmla="*/ 51107 w 981382"/>
                      <a:gd name="connsiteY80" fmla="*/ 301625 h 422275"/>
                      <a:gd name="connsiteX81" fmla="*/ 32057 w 981382"/>
                      <a:gd name="connsiteY81" fmla="*/ 285750 h 422275"/>
                      <a:gd name="connsiteX82" fmla="*/ 307 w 981382"/>
                      <a:gd name="connsiteY82" fmla="*/ 250825 h 42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</a:cxnLst>
                    <a:rect l="l" t="t" r="r" b="b"/>
                    <a:pathLst>
                      <a:path w="981382" h="422275">
                        <a:moveTo>
                          <a:pt x="307" y="250825"/>
                        </a:moveTo>
                        <a:cubicBezTo>
                          <a:pt x="4011" y="203200"/>
                          <a:pt x="36290" y="83608"/>
                          <a:pt x="54282" y="0"/>
                        </a:cubicBezTo>
                        <a:cubicBezTo>
                          <a:pt x="62749" y="4233"/>
                          <a:pt x="71064" y="8783"/>
                          <a:pt x="79682" y="12700"/>
                        </a:cubicBezTo>
                        <a:cubicBezTo>
                          <a:pt x="82729" y="14085"/>
                          <a:pt x="86281" y="14250"/>
                          <a:pt x="89207" y="15875"/>
                        </a:cubicBezTo>
                        <a:cubicBezTo>
                          <a:pt x="95878" y="19581"/>
                          <a:pt x="101907" y="24342"/>
                          <a:pt x="108257" y="28575"/>
                        </a:cubicBezTo>
                        <a:cubicBezTo>
                          <a:pt x="111432" y="30692"/>
                          <a:pt x="115084" y="32227"/>
                          <a:pt x="117782" y="34925"/>
                        </a:cubicBezTo>
                        <a:cubicBezTo>
                          <a:pt x="129674" y="46817"/>
                          <a:pt x="123047" y="43030"/>
                          <a:pt x="136832" y="47625"/>
                        </a:cubicBezTo>
                        <a:cubicBezTo>
                          <a:pt x="143854" y="54647"/>
                          <a:pt x="147041" y="59080"/>
                          <a:pt x="155882" y="63500"/>
                        </a:cubicBezTo>
                        <a:cubicBezTo>
                          <a:pt x="158875" y="64997"/>
                          <a:pt x="162232" y="65617"/>
                          <a:pt x="165407" y="66675"/>
                        </a:cubicBezTo>
                        <a:cubicBezTo>
                          <a:pt x="169640" y="69850"/>
                          <a:pt x="173513" y="73575"/>
                          <a:pt x="178107" y="76200"/>
                        </a:cubicBezTo>
                        <a:cubicBezTo>
                          <a:pt x="181013" y="77860"/>
                          <a:pt x="185019" y="77284"/>
                          <a:pt x="187632" y="79375"/>
                        </a:cubicBezTo>
                        <a:cubicBezTo>
                          <a:pt x="190612" y="81759"/>
                          <a:pt x="191110" y="86387"/>
                          <a:pt x="193982" y="88900"/>
                        </a:cubicBezTo>
                        <a:cubicBezTo>
                          <a:pt x="199725" y="93926"/>
                          <a:pt x="206682" y="97367"/>
                          <a:pt x="213032" y="101600"/>
                        </a:cubicBezTo>
                        <a:cubicBezTo>
                          <a:pt x="216207" y="103717"/>
                          <a:pt x="219859" y="105252"/>
                          <a:pt x="222557" y="107950"/>
                        </a:cubicBezTo>
                        <a:cubicBezTo>
                          <a:pt x="225732" y="111125"/>
                          <a:pt x="228183" y="115247"/>
                          <a:pt x="232082" y="117475"/>
                        </a:cubicBezTo>
                        <a:cubicBezTo>
                          <a:pt x="235871" y="119640"/>
                          <a:pt x="240549" y="119592"/>
                          <a:pt x="244782" y="120650"/>
                        </a:cubicBezTo>
                        <a:cubicBezTo>
                          <a:pt x="247957" y="122767"/>
                          <a:pt x="250894" y="125293"/>
                          <a:pt x="254307" y="127000"/>
                        </a:cubicBezTo>
                        <a:cubicBezTo>
                          <a:pt x="261115" y="130404"/>
                          <a:pt x="273186" y="131901"/>
                          <a:pt x="279707" y="133350"/>
                        </a:cubicBezTo>
                        <a:cubicBezTo>
                          <a:pt x="283967" y="134297"/>
                          <a:pt x="288147" y="135578"/>
                          <a:pt x="292407" y="136525"/>
                        </a:cubicBezTo>
                        <a:cubicBezTo>
                          <a:pt x="297675" y="137696"/>
                          <a:pt x="303014" y="138529"/>
                          <a:pt x="308282" y="139700"/>
                        </a:cubicBezTo>
                        <a:cubicBezTo>
                          <a:pt x="312542" y="140647"/>
                          <a:pt x="316786" y="141676"/>
                          <a:pt x="320982" y="142875"/>
                        </a:cubicBezTo>
                        <a:cubicBezTo>
                          <a:pt x="324200" y="143794"/>
                          <a:pt x="327260" y="145238"/>
                          <a:pt x="330507" y="146050"/>
                        </a:cubicBezTo>
                        <a:cubicBezTo>
                          <a:pt x="335742" y="147359"/>
                          <a:pt x="341114" y="148054"/>
                          <a:pt x="346382" y="149225"/>
                        </a:cubicBezTo>
                        <a:cubicBezTo>
                          <a:pt x="373328" y="155213"/>
                          <a:pt x="342781" y="150071"/>
                          <a:pt x="381307" y="155575"/>
                        </a:cubicBezTo>
                        <a:cubicBezTo>
                          <a:pt x="453580" y="179666"/>
                          <a:pt x="393665" y="162051"/>
                          <a:pt x="568632" y="158750"/>
                        </a:cubicBezTo>
                        <a:cubicBezTo>
                          <a:pt x="594612" y="152255"/>
                          <a:pt x="569772" y="157814"/>
                          <a:pt x="613082" y="152400"/>
                        </a:cubicBezTo>
                        <a:cubicBezTo>
                          <a:pt x="619470" y="151602"/>
                          <a:pt x="625819" y="150488"/>
                          <a:pt x="632132" y="149225"/>
                        </a:cubicBezTo>
                        <a:cubicBezTo>
                          <a:pt x="636411" y="148369"/>
                          <a:pt x="640502" y="146591"/>
                          <a:pt x="644832" y="146050"/>
                        </a:cubicBezTo>
                        <a:cubicBezTo>
                          <a:pt x="657478" y="144469"/>
                          <a:pt x="670232" y="143933"/>
                          <a:pt x="682932" y="142875"/>
                        </a:cubicBezTo>
                        <a:cubicBezTo>
                          <a:pt x="687165" y="141817"/>
                          <a:pt x="691372" y="140647"/>
                          <a:pt x="695632" y="139700"/>
                        </a:cubicBezTo>
                        <a:cubicBezTo>
                          <a:pt x="700900" y="138529"/>
                          <a:pt x="706272" y="137834"/>
                          <a:pt x="711507" y="136525"/>
                        </a:cubicBezTo>
                        <a:cubicBezTo>
                          <a:pt x="714754" y="135713"/>
                          <a:pt x="717774" y="134117"/>
                          <a:pt x="721032" y="133350"/>
                        </a:cubicBezTo>
                        <a:cubicBezTo>
                          <a:pt x="722649" y="132970"/>
                          <a:pt x="764345" y="124603"/>
                          <a:pt x="778182" y="120650"/>
                        </a:cubicBezTo>
                        <a:cubicBezTo>
                          <a:pt x="781400" y="119731"/>
                          <a:pt x="784532" y="118533"/>
                          <a:pt x="787707" y="117475"/>
                        </a:cubicBezTo>
                        <a:cubicBezTo>
                          <a:pt x="793689" y="111493"/>
                          <a:pt x="798800" y="105136"/>
                          <a:pt x="806757" y="101600"/>
                        </a:cubicBezTo>
                        <a:cubicBezTo>
                          <a:pt x="812874" y="98882"/>
                          <a:pt x="819820" y="98243"/>
                          <a:pt x="825807" y="95250"/>
                        </a:cubicBezTo>
                        <a:cubicBezTo>
                          <a:pt x="830040" y="93133"/>
                          <a:pt x="834157" y="90764"/>
                          <a:pt x="838507" y="88900"/>
                        </a:cubicBezTo>
                        <a:cubicBezTo>
                          <a:pt x="841583" y="87582"/>
                          <a:pt x="845039" y="87222"/>
                          <a:pt x="848032" y="85725"/>
                        </a:cubicBezTo>
                        <a:cubicBezTo>
                          <a:pt x="872651" y="73415"/>
                          <a:pt x="843141" y="84180"/>
                          <a:pt x="867082" y="76200"/>
                        </a:cubicBezTo>
                        <a:cubicBezTo>
                          <a:pt x="870257" y="73025"/>
                          <a:pt x="874426" y="70600"/>
                          <a:pt x="876607" y="66675"/>
                        </a:cubicBezTo>
                        <a:cubicBezTo>
                          <a:pt x="879858" y="60824"/>
                          <a:pt x="880840" y="53975"/>
                          <a:pt x="882957" y="47625"/>
                        </a:cubicBezTo>
                        <a:lnTo>
                          <a:pt x="889307" y="28575"/>
                        </a:lnTo>
                        <a:cubicBezTo>
                          <a:pt x="890365" y="25400"/>
                          <a:pt x="890626" y="21835"/>
                          <a:pt x="892482" y="19050"/>
                        </a:cubicBezTo>
                        <a:lnTo>
                          <a:pt x="898832" y="9525"/>
                        </a:lnTo>
                        <a:lnTo>
                          <a:pt x="981382" y="266700"/>
                        </a:lnTo>
                        <a:cubicBezTo>
                          <a:pt x="973974" y="274108"/>
                          <a:pt x="966944" y="281916"/>
                          <a:pt x="959157" y="288925"/>
                        </a:cubicBezTo>
                        <a:cubicBezTo>
                          <a:pt x="956321" y="291478"/>
                          <a:pt x="952484" y="292740"/>
                          <a:pt x="949632" y="295275"/>
                        </a:cubicBezTo>
                        <a:cubicBezTo>
                          <a:pt x="942920" y="301241"/>
                          <a:pt x="938054" y="309344"/>
                          <a:pt x="930582" y="314325"/>
                        </a:cubicBezTo>
                        <a:lnTo>
                          <a:pt x="911532" y="327025"/>
                        </a:lnTo>
                        <a:cubicBezTo>
                          <a:pt x="908357" y="329142"/>
                          <a:pt x="905627" y="332168"/>
                          <a:pt x="902007" y="333375"/>
                        </a:cubicBezTo>
                        <a:cubicBezTo>
                          <a:pt x="898832" y="334433"/>
                          <a:pt x="895529" y="335165"/>
                          <a:pt x="892482" y="336550"/>
                        </a:cubicBezTo>
                        <a:cubicBezTo>
                          <a:pt x="883864" y="340467"/>
                          <a:pt x="876062" y="346257"/>
                          <a:pt x="867082" y="349250"/>
                        </a:cubicBezTo>
                        <a:cubicBezTo>
                          <a:pt x="860732" y="351367"/>
                          <a:pt x="854019" y="352607"/>
                          <a:pt x="848032" y="355600"/>
                        </a:cubicBezTo>
                        <a:cubicBezTo>
                          <a:pt x="841148" y="359042"/>
                          <a:pt x="833593" y="363568"/>
                          <a:pt x="825807" y="365125"/>
                        </a:cubicBezTo>
                        <a:cubicBezTo>
                          <a:pt x="818469" y="366593"/>
                          <a:pt x="810990" y="367242"/>
                          <a:pt x="803582" y="368300"/>
                        </a:cubicBezTo>
                        <a:cubicBezTo>
                          <a:pt x="770153" y="379443"/>
                          <a:pt x="799184" y="371150"/>
                          <a:pt x="759132" y="377825"/>
                        </a:cubicBezTo>
                        <a:cubicBezTo>
                          <a:pt x="732009" y="382345"/>
                          <a:pt x="763036" y="381188"/>
                          <a:pt x="724207" y="384175"/>
                        </a:cubicBezTo>
                        <a:cubicBezTo>
                          <a:pt x="704130" y="385719"/>
                          <a:pt x="683990" y="386292"/>
                          <a:pt x="663882" y="387350"/>
                        </a:cubicBezTo>
                        <a:cubicBezTo>
                          <a:pt x="653409" y="390841"/>
                          <a:pt x="649871" y="391813"/>
                          <a:pt x="638482" y="396875"/>
                        </a:cubicBezTo>
                        <a:cubicBezTo>
                          <a:pt x="634157" y="398797"/>
                          <a:pt x="630496" y="402796"/>
                          <a:pt x="625782" y="403225"/>
                        </a:cubicBezTo>
                        <a:cubicBezTo>
                          <a:pt x="595198" y="406005"/>
                          <a:pt x="564399" y="405342"/>
                          <a:pt x="533707" y="406400"/>
                        </a:cubicBezTo>
                        <a:cubicBezTo>
                          <a:pt x="530532" y="407458"/>
                          <a:pt x="527429" y="408763"/>
                          <a:pt x="524182" y="409575"/>
                        </a:cubicBezTo>
                        <a:cubicBezTo>
                          <a:pt x="518947" y="410884"/>
                          <a:pt x="513427" y="411043"/>
                          <a:pt x="508307" y="412750"/>
                        </a:cubicBezTo>
                        <a:cubicBezTo>
                          <a:pt x="503817" y="414247"/>
                          <a:pt x="500268" y="418277"/>
                          <a:pt x="495607" y="419100"/>
                        </a:cubicBezTo>
                        <a:cubicBezTo>
                          <a:pt x="482018" y="421498"/>
                          <a:pt x="468090" y="421217"/>
                          <a:pt x="454332" y="422275"/>
                        </a:cubicBezTo>
                        <a:cubicBezTo>
                          <a:pt x="411999" y="421217"/>
                          <a:pt x="369633" y="421067"/>
                          <a:pt x="327332" y="419100"/>
                        </a:cubicBezTo>
                        <a:cubicBezTo>
                          <a:pt x="323989" y="418945"/>
                          <a:pt x="320800" y="417422"/>
                          <a:pt x="317807" y="415925"/>
                        </a:cubicBezTo>
                        <a:cubicBezTo>
                          <a:pt x="314394" y="414218"/>
                          <a:pt x="311902" y="410782"/>
                          <a:pt x="308282" y="409575"/>
                        </a:cubicBezTo>
                        <a:cubicBezTo>
                          <a:pt x="275360" y="398601"/>
                          <a:pt x="301962" y="412761"/>
                          <a:pt x="276532" y="403225"/>
                        </a:cubicBezTo>
                        <a:cubicBezTo>
                          <a:pt x="272100" y="401563"/>
                          <a:pt x="268182" y="398739"/>
                          <a:pt x="263832" y="396875"/>
                        </a:cubicBezTo>
                        <a:cubicBezTo>
                          <a:pt x="245147" y="388867"/>
                          <a:pt x="263272" y="400735"/>
                          <a:pt x="238432" y="384175"/>
                        </a:cubicBezTo>
                        <a:cubicBezTo>
                          <a:pt x="234029" y="381240"/>
                          <a:pt x="230219" y="377455"/>
                          <a:pt x="225732" y="374650"/>
                        </a:cubicBezTo>
                        <a:cubicBezTo>
                          <a:pt x="216079" y="368617"/>
                          <a:pt x="185534" y="357017"/>
                          <a:pt x="181282" y="355600"/>
                        </a:cubicBezTo>
                        <a:cubicBezTo>
                          <a:pt x="178107" y="354542"/>
                          <a:pt x="174750" y="353922"/>
                          <a:pt x="171757" y="352425"/>
                        </a:cubicBezTo>
                        <a:cubicBezTo>
                          <a:pt x="166769" y="349931"/>
                          <a:pt x="152888" y="338947"/>
                          <a:pt x="149532" y="336550"/>
                        </a:cubicBezTo>
                        <a:cubicBezTo>
                          <a:pt x="146427" y="334332"/>
                          <a:pt x="143514" y="331703"/>
                          <a:pt x="140007" y="330200"/>
                        </a:cubicBezTo>
                        <a:cubicBezTo>
                          <a:pt x="135996" y="328481"/>
                          <a:pt x="131540" y="328083"/>
                          <a:pt x="127307" y="327025"/>
                        </a:cubicBezTo>
                        <a:cubicBezTo>
                          <a:pt x="124132" y="324908"/>
                          <a:pt x="121368" y="321979"/>
                          <a:pt x="117782" y="320675"/>
                        </a:cubicBezTo>
                        <a:cubicBezTo>
                          <a:pt x="82857" y="307975"/>
                          <a:pt x="103494" y="319087"/>
                          <a:pt x="79682" y="311150"/>
                        </a:cubicBezTo>
                        <a:lnTo>
                          <a:pt x="60632" y="304800"/>
                        </a:lnTo>
                        <a:lnTo>
                          <a:pt x="51107" y="301625"/>
                        </a:lnTo>
                        <a:cubicBezTo>
                          <a:pt x="23280" y="273798"/>
                          <a:pt x="58579" y="307852"/>
                          <a:pt x="32057" y="285750"/>
                        </a:cubicBezTo>
                        <a:cubicBezTo>
                          <a:pt x="27458" y="281917"/>
                          <a:pt x="-3397" y="298450"/>
                          <a:pt x="307" y="250825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" name="Freeform 58"/>
                  <p:cNvSpPr/>
                  <p:nvPr/>
                </p:nvSpPr>
                <p:spPr>
                  <a:xfrm>
                    <a:off x="4516099" y="3630079"/>
                    <a:ext cx="473075" cy="873125"/>
                  </a:xfrm>
                  <a:custGeom>
                    <a:avLst/>
                    <a:gdLst>
                      <a:gd name="connsiteX0" fmla="*/ 0 w 473075"/>
                      <a:gd name="connsiteY0" fmla="*/ 47625 h 873125"/>
                      <a:gd name="connsiteX1" fmla="*/ 0 w 473075"/>
                      <a:gd name="connsiteY1" fmla="*/ 47625 h 873125"/>
                      <a:gd name="connsiteX2" fmla="*/ 107950 w 473075"/>
                      <a:gd name="connsiteY2" fmla="*/ 587375 h 873125"/>
                      <a:gd name="connsiteX3" fmla="*/ 114300 w 473075"/>
                      <a:gd name="connsiteY3" fmla="*/ 612775 h 873125"/>
                      <a:gd name="connsiteX4" fmla="*/ 117475 w 473075"/>
                      <a:gd name="connsiteY4" fmla="*/ 657225 h 873125"/>
                      <a:gd name="connsiteX5" fmla="*/ 120650 w 473075"/>
                      <a:gd name="connsiteY5" fmla="*/ 666750 h 873125"/>
                      <a:gd name="connsiteX6" fmla="*/ 130175 w 473075"/>
                      <a:gd name="connsiteY6" fmla="*/ 711200 h 873125"/>
                      <a:gd name="connsiteX7" fmla="*/ 136525 w 473075"/>
                      <a:gd name="connsiteY7" fmla="*/ 730250 h 873125"/>
                      <a:gd name="connsiteX8" fmla="*/ 139700 w 473075"/>
                      <a:gd name="connsiteY8" fmla="*/ 742950 h 873125"/>
                      <a:gd name="connsiteX9" fmla="*/ 146050 w 473075"/>
                      <a:gd name="connsiteY9" fmla="*/ 755650 h 873125"/>
                      <a:gd name="connsiteX10" fmla="*/ 155575 w 473075"/>
                      <a:gd name="connsiteY10" fmla="*/ 777875 h 873125"/>
                      <a:gd name="connsiteX11" fmla="*/ 161925 w 473075"/>
                      <a:gd name="connsiteY11" fmla="*/ 787400 h 873125"/>
                      <a:gd name="connsiteX12" fmla="*/ 168275 w 473075"/>
                      <a:gd name="connsiteY12" fmla="*/ 806450 h 873125"/>
                      <a:gd name="connsiteX13" fmla="*/ 174625 w 473075"/>
                      <a:gd name="connsiteY13" fmla="*/ 828675 h 873125"/>
                      <a:gd name="connsiteX14" fmla="*/ 177800 w 473075"/>
                      <a:gd name="connsiteY14" fmla="*/ 863600 h 873125"/>
                      <a:gd name="connsiteX15" fmla="*/ 196850 w 473075"/>
                      <a:gd name="connsiteY15" fmla="*/ 869950 h 873125"/>
                      <a:gd name="connsiteX16" fmla="*/ 206375 w 473075"/>
                      <a:gd name="connsiteY16" fmla="*/ 873125 h 873125"/>
                      <a:gd name="connsiteX17" fmla="*/ 257175 w 473075"/>
                      <a:gd name="connsiteY17" fmla="*/ 869950 h 873125"/>
                      <a:gd name="connsiteX18" fmla="*/ 282575 w 473075"/>
                      <a:gd name="connsiteY18" fmla="*/ 863600 h 873125"/>
                      <a:gd name="connsiteX19" fmla="*/ 295275 w 473075"/>
                      <a:gd name="connsiteY19" fmla="*/ 860425 h 873125"/>
                      <a:gd name="connsiteX20" fmla="*/ 311150 w 473075"/>
                      <a:gd name="connsiteY20" fmla="*/ 857250 h 873125"/>
                      <a:gd name="connsiteX21" fmla="*/ 330200 w 473075"/>
                      <a:gd name="connsiteY21" fmla="*/ 850900 h 873125"/>
                      <a:gd name="connsiteX22" fmla="*/ 352425 w 473075"/>
                      <a:gd name="connsiteY22" fmla="*/ 847725 h 873125"/>
                      <a:gd name="connsiteX23" fmla="*/ 365125 w 473075"/>
                      <a:gd name="connsiteY23" fmla="*/ 844550 h 873125"/>
                      <a:gd name="connsiteX24" fmla="*/ 393700 w 473075"/>
                      <a:gd name="connsiteY24" fmla="*/ 838200 h 873125"/>
                      <a:gd name="connsiteX25" fmla="*/ 428625 w 473075"/>
                      <a:gd name="connsiteY25" fmla="*/ 841375 h 873125"/>
                      <a:gd name="connsiteX26" fmla="*/ 438150 w 473075"/>
                      <a:gd name="connsiteY26" fmla="*/ 847725 h 873125"/>
                      <a:gd name="connsiteX27" fmla="*/ 463550 w 473075"/>
                      <a:gd name="connsiteY27" fmla="*/ 841375 h 873125"/>
                      <a:gd name="connsiteX28" fmla="*/ 473075 w 473075"/>
                      <a:gd name="connsiteY28" fmla="*/ 822325 h 873125"/>
                      <a:gd name="connsiteX29" fmla="*/ 466725 w 473075"/>
                      <a:gd name="connsiteY29" fmla="*/ 777875 h 873125"/>
                      <a:gd name="connsiteX30" fmla="*/ 454025 w 473075"/>
                      <a:gd name="connsiteY30" fmla="*/ 755650 h 873125"/>
                      <a:gd name="connsiteX31" fmla="*/ 447675 w 473075"/>
                      <a:gd name="connsiteY31" fmla="*/ 730250 h 873125"/>
                      <a:gd name="connsiteX32" fmla="*/ 431800 w 473075"/>
                      <a:gd name="connsiteY32" fmla="*/ 708025 h 873125"/>
                      <a:gd name="connsiteX33" fmla="*/ 425450 w 473075"/>
                      <a:gd name="connsiteY33" fmla="*/ 698500 h 873125"/>
                      <a:gd name="connsiteX34" fmla="*/ 419100 w 473075"/>
                      <a:gd name="connsiteY34" fmla="*/ 679450 h 873125"/>
                      <a:gd name="connsiteX35" fmla="*/ 412750 w 473075"/>
                      <a:gd name="connsiteY35" fmla="*/ 654050 h 873125"/>
                      <a:gd name="connsiteX36" fmla="*/ 406400 w 473075"/>
                      <a:gd name="connsiteY36" fmla="*/ 641350 h 873125"/>
                      <a:gd name="connsiteX37" fmla="*/ 403225 w 473075"/>
                      <a:gd name="connsiteY37" fmla="*/ 631825 h 873125"/>
                      <a:gd name="connsiteX38" fmla="*/ 396875 w 473075"/>
                      <a:gd name="connsiteY38" fmla="*/ 615950 h 873125"/>
                      <a:gd name="connsiteX39" fmla="*/ 393700 w 473075"/>
                      <a:gd name="connsiteY39" fmla="*/ 600075 h 873125"/>
                      <a:gd name="connsiteX40" fmla="*/ 387350 w 473075"/>
                      <a:gd name="connsiteY40" fmla="*/ 514350 h 873125"/>
                      <a:gd name="connsiteX41" fmla="*/ 384175 w 473075"/>
                      <a:gd name="connsiteY41" fmla="*/ 498475 h 873125"/>
                      <a:gd name="connsiteX42" fmla="*/ 377825 w 473075"/>
                      <a:gd name="connsiteY42" fmla="*/ 441325 h 873125"/>
                      <a:gd name="connsiteX43" fmla="*/ 374650 w 473075"/>
                      <a:gd name="connsiteY43" fmla="*/ 425450 h 873125"/>
                      <a:gd name="connsiteX44" fmla="*/ 361950 w 473075"/>
                      <a:gd name="connsiteY44" fmla="*/ 396875 h 873125"/>
                      <a:gd name="connsiteX45" fmla="*/ 355600 w 473075"/>
                      <a:gd name="connsiteY45" fmla="*/ 368300 h 873125"/>
                      <a:gd name="connsiteX46" fmla="*/ 352425 w 473075"/>
                      <a:gd name="connsiteY46" fmla="*/ 352425 h 873125"/>
                      <a:gd name="connsiteX47" fmla="*/ 349250 w 473075"/>
                      <a:gd name="connsiteY47" fmla="*/ 339725 h 873125"/>
                      <a:gd name="connsiteX48" fmla="*/ 346075 w 473075"/>
                      <a:gd name="connsiteY48" fmla="*/ 323850 h 873125"/>
                      <a:gd name="connsiteX49" fmla="*/ 336550 w 473075"/>
                      <a:gd name="connsiteY49" fmla="*/ 288925 h 873125"/>
                      <a:gd name="connsiteX50" fmla="*/ 333375 w 473075"/>
                      <a:gd name="connsiteY50" fmla="*/ 263525 h 873125"/>
                      <a:gd name="connsiteX51" fmla="*/ 327025 w 473075"/>
                      <a:gd name="connsiteY51" fmla="*/ 244475 h 873125"/>
                      <a:gd name="connsiteX52" fmla="*/ 323850 w 473075"/>
                      <a:gd name="connsiteY52" fmla="*/ 234950 h 873125"/>
                      <a:gd name="connsiteX53" fmla="*/ 317500 w 473075"/>
                      <a:gd name="connsiteY53" fmla="*/ 215900 h 873125"/>
                      <a:gd name="connsiteX54" fmla="*/ 314325 w 473075"/>
                      <a:gd name="connsiteY54" fmla="*/ 206375 h 873125"/>
                      <a:gd name="connsiteX55" fmla="*/ 307975 w 473075"/>
                      <a:gd name="connsiteY55" fmla="*/ 196850 h 873125"/>
                      <a:gd name="connsiteX56" fmla="*/ 301625 w 473075"/>
                      <a:gd name="connsiteY56" fmla="*/ 139700 h 873125"/>
                      <a:gd name="connsiteX57" fmla="*/ 292100 w 473075"/>
                      <a:gd name="connsiteY57" fmla="*/ 111125 h 873125"/>
                      <a:gd name="connsiteX58" fmla="*/ 288925 w 473075"/>
                      <a:gd name="connsiteY58" fmla="*/ 98425 h 873125"/>
                      <a:gd name="connsiteX59" fmla="*/ 276225 w 473075"/>
                      <a:gd name="connsiteY59" fmla="*/ 79375 h 873125"/>
                      <a:gd name="connsiteX60" fmla="*/ 273050 w 473075"/>
                      <a:gd name="connsiteY60" fmla="*/ 69850 h 873125"/>
                      <a:gd name="connsiteX61" fmla="*/ 269875 w 473075"/>
                      <a:gd name="connsiteY61" fmla="*/ 57150 h 873125"/>
                      <a:gd name="connsiteX62" fmla="*/ 247650 w 473075"/>
                      <a:gd name="connsiteY62" fmla="*/ 31750 h 873125"/>
                      <a:gd name="connsiteX63" fmla="*/ 238125 w 473075"/>
                      <a:gd name="connsiteY63" fmla="*/ 28575 h 873125"/>
                      <a:gd name="connsiteX64" fmla="*/ 231775 w 473075"/>
                      <a:gd name="connsiteY64" fmla="*/ 19050 h 873125"/>
                      <a:gd name="connsiteX65" fmla="*/ 222250 w 473075"/>
                      <a:gd name="connsiteY65" fmla="*/ 0 h 873125"/>
                      <a:gd name="connsiteX66" fmla="*/ 209550 w 473075"/>
                      <a:gd name="connsiteY66" fmla="*/ 3175 h 873125"/>
                      <a:gd name="connsiteX67" fmla="*/ 190500 w 473075"/>
                      <a:gd name="connsiteY67" fmla="*/ 6350 h 873125"/>
                      <a:gd name="connsiteX68" fmla="*/ 168275 w 473075"/>
                      <a:gd name="connsiteY68" fmla="*/ 12700 h 873125"/>
                      <a:gd name="connsiteX69" fmla="*/ 142875 w 473075"/>
                      <a:gd name="connsiteY69" fmla="*/ 15875 h 873125"/>
                      <a:gd name="connsiteX70" fmla="*/ 0 w 473075"/>
                      <a:gd name="connsiteY70" fmla="*/ 47625 h 8731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473075" h="873125">
                        <a:moveTo>
                          <a:pt x="0" y="47625"/>
                        </a:moveTo>
                        <a:lnTo>
                          <a:pt x="0" y="47625"/>
                        </a:lnTo>
                        <a:cubicBezTo>
                          <a:pt x="35983" y="227542"/>
                          <a:pt x="71578" y="407536"/>
                          <a:pt x="107950" y="587375"/>
                        </a:cubicBezTo>
                        <a:cubicBezTo>
                          <a:pt x="109680" y="595929"/>
                          <a:pt x="114300" y="612775"/>
                          <a:pt x="114300" y="612775"/>
                        </a:cubicBezTo>
                        <a:cubicBezTo>
                          <a:pt x="115358" y="627592"/>
                          <a:pt x="115739" y="642472"/>
                          <a:pt x="117475" y="657225"/>
                        </a:cubicBezTo>
                        <a:cubicBezTo>
                          <a:pt x="117866" y="660549"/>
                          <a:pt x="119924" y="663483"/>
                          <a:pt x="120650" y="666750"/>
                        </a:cubicBezTo>
                        <a:cubicBezTo>
                          <a:pt x="125979" y="690730"/>
                          <a:pt x="121289" y="684541"/>
                          <a:pt x="130175" y="711200"/>
                        </a:cubicBezTo>
                        <a:cubicBezTo>
                          <a:pt x="132292" y="717550"/>
                          <a:pt x="134902" y="723756"/>
                          <a:pt x="136525" y="730250"/>
                        </a:cubicBezTo>
                        <a:cubicBezTo>
                          <a:pt x="137583" y="734483"/>
                          <a:pt x="138168" y="738864"/>
                          <a:pt x="139700" y="742950"/>
                        </a:cubicBezTo>
                        <a:cubicBezTo>
                          <a:pt x="141362" y="747382"/>
                          <a:pt x="144186" y="751300"/>
                          <a:pt x="146050" y="755650"/>
                        </a:cubicBezTo>
                        <a:cubicBezTo>
                          <a:pt x="153683" y="773460"/>
                          <a:pt x="143541" y="756815"/>
                          <a:pt x="155575" y="777875"/>
                        </a:cubicBezTo>
                        <a:cubicBezTo>
                          <a:pt x="157468" y="781188"/>
                          <a:pt x="160375" y="783913"/>
                          <a:pt x="161925" y="787400"/>
                        </a:cubicBezTo>
                        <a:cubicBezTo>
                          <a:pt x="164643" y="793517"/>
                          <a:pt x="166158" y="800100"/>
                          <a:pt x="168275" y="806450"/>
                        </a:cubicBezTo>
                        <a:cubicBezTo>
                          <a:pt x="172830" y="820115"/>
                          <a:pt x="170638" y="812728"/>
                          <a:pt x="174625" y="828675"/>
                        </a:cubicBezTo>
                        <a:cubicBezTo>
                          <a:pt x="175683" y="840317"/>
                          <a:pt x="172258" y="853308"/>
                          <a:pt x="177800" y="863600"/>
                        </a:cubicBezTo>
                        <a:cubicBezTo>
                          <a:pt x="180973" y="869493"/>
                          <a:pt x="190500" y="867833"/>
                          <a:pt x="196850" y="869950"/>
                        </a:cubicBezTo>
                        <a:lnTo>
                          <a:pt x="206375" y="873125"/>
                        </a:lnTo>
                        <a:cubicBezTo>
                          <a:pt x="223308" y="872067"/>
                          <a:pt x="240340" y="872054"/>
                          <a:pt x="257175" y="869950"/>
                        </a:cubicBezTo>
                        <a:cubicBezTo>
                          <a:pt x="265835" y="868868"/>
                          <a:pt x="274108" y="865717"/>
                          <a:pt x="282575" y="863600"/>
                        </a:cubicBezTo>
                        <a:cubicBezTo>
                          <a:pt x="286808" y="862542"/>
                          <a:pt x="290996" y="861281"/>
                          <a:pt x="295275" y="860425"/>
                        </a:cubicBezTo>
                        <a:cubicBezTo>
                          <a:pt x="300567" y="859367"/>
                          <a:pt x="305944" y="858670"/>
                          <a:pt x="311150" y="857250"/>
                        </a:cubicBezTo>
                        <a:cubicBezTo>
                          <a:pt x="317608" y="855489"/>
                          <a:pt x="323574" y="851847"/>
                          <a:pt x="330200" y="850900"/>
                        </a:cubicBezTo>
                        <a:cubicBezTo>
                          <a:pt x="337608" y="849842"/>
                          <a:pt x="345062" y="849064"/>
                          <a:pt x="352425" y="847725"/>
                        </a:cubicBezTo>
                        <a:cubicBezTo>
                          <a:pt x="356718" y="846944"/>
                          <a:pt x="360865" y="845497"/>
                          <a:pt x="365125" y="844550"/>
                        </a:cubicBezTo>
                        <a:cubicBezTo>
                          <a:pt x="401402" y="836488"/>
                          <a:pt x="362727" y="845943"/>
                          <a:pt x="393700" y="838200"/>
                        </a:cubicBezTo>
                        <a:cubicBezTo>
                          <a:pt x="405342" y="839258"/>
                          <a:pt x="417195" y="838926"/>
                          <a:pt x="428625" y="841375"/>
                        </a:cubicBezTo>
                        <a:cubicBezTo>
                          <a:pt x="432356" y="842175"/>
                          <a:pt x="434364" y="847252"/>
                          <a:pt x="438150" y="847725"/>
                        </a:cubicBezTo>
                        <a:cubicBezTo>
                          <a:pt x="443723" y="848422"/>
                          <a:pt x="457330" y="843448"/>
                          <a:pt x="463550" y="841375"/>
                        </a:cubicBezTo>
                        <a:cubicBezTo>
                          <a:pt x="466761" y="836559"/>
                          <a:pt x="473075" y="828898"/>
                          <a:pt x="473075" y="822325"/>
                        </a:cubicBezTo>
                        <a:cubicBezTo>
                          <a:pt x="473075" y="814560"/>
                          <a:pt x="470999" y="789272"/>
                          <a:pt x="466725" y="777875"/>
                        </a:cubicBezTo>
                        <a:cubicBezTo>
                          <a:pt x="463272" y="768668"/>
                          <a:pt x="459289" y="763546"/>
                          <a:pt x="454025" y="755650"/>
                        </a:cubicBezTo>
                        <a:cubicBezTo>
                          <a:pt x="451908" y="747183"/>
                          <a:pt x="453846" y="736421"/>
                          <a:pt x="447675" y="730250"/>
                        </a:cubicBezTo>
                        <a:cubicBezTo>
                          <a:pt x="432160" y="714735"/>
                          <a:pt x="442944" y="727527"/>
                          <a:pt x="431800" y="708025"/>
                        </a:cubicBezTo>
                        <a:cubicBezTo>
                          <a:pt x="429907" y="704712"/>
                          <a:pt x="427000" y="701987"/>
                          <a:pt x="425450" y="698500"/>
                        </a:cubicBezTo>
                        <a:cubicBezTo>
                          <a:pt x="422732" y="692383"/>
                          <a:pt x="420413" y="686014"/>
                          <a:pt x="419100" y="679450"/>
                        </a:cubicBezTo>
                        <a:cubicBezTo>
                          <a:pt x="417236" y="670132"/>
                          <a:pt x="416411" y="662593"/>
                          <a:pt x="412750" y="654050"/>
                        </a:cubicBezTo>
                        <a:cubicBezTo>
                          <a:pt x="410886" y="649700"/>
                          <a:pt x="408264" y="645700"/>
                          <a:pt x="406400" y="641350"/>
                        </a:cubicBezTo>
                        <a:cubicBezTo>
                          <a:pt x="405082" y="638274"/>
                          <a:pt x="404400" y="634959"/>
                          <a:pt x="403225" y="631825"/>
                        </a:cubicBezTo>
                        <a:cubicBezTo>
                          <a:pt x="401224" y="626489"/>
                          <a:pt x="398513" y="621409"/>
                          <a:pt x="396875" y="615950"/>
                        </a:cubicBezTo>
                        <a:cubicBezTo>
                          <a:pt x="395324" y="610781"/>
                          <a:pt x="394758" y="605367"/>
                          <a:pt x="393700" y="600075"/>
                        </a:cubicBezTo>
                        <a:cubicBezTo>
                          <a:pt x="392116" y="573145"/>
                          <a:pt x="391011" y="541807"/>
                          <a:pt x="387350" y="514350"/>
                        </a:cubicBezTo>
                        <a:cubicBezTo>
                          <a:pt x="386637" y="509001"/>
                          <a:pt x="385233" y="503767"/>
                          <a:pt x="384175" y="498475"/>
                        </a:cubicBezTo>
                        <a:cubicBezTo>
                          <a:pt x="379475" y="432672"/>
                          <a:pt x="384959" y="473430"/>
                          <a:pt x="377825" y="441325"/>
                        </a:cubicBezTo>
                        <a:cubicBezTo>
                          <a:pt x="376654" y="436057"/>
                          <a:pt x="376545" y="430503"/>
                          <a:pt x="374650" y="425450"/>
                        </a:cubicBezTo>
                        <a:cubicBezTo>
                          <a:pt x="363248" y="395045"/>
                          <a:pt x="371855" y="446401"/>
                          <a:pt x="361950" y="396875"/>
                        </a:cubicBezTo>
                        <a:cubicBezTo>
                          <a:pt x="352374" y="348995"/>
                          <a:pt x="364568" y="408655"/>
                          <a:pt x="355600" y="368300"/>
                        </a:cubicBezTo>
                        <a:cubicBezTo>
                          <a:pt x="354429" y="363032"/>
                          <a:pt x="353596" y="357693"/>
                          <a:pt x="352425" y="352425"/>
                        </a:cubicBezTo>
                        <a:cubicBezTo>
                          <a:pt x="351478" y="348165"/>
                          <a:pt x="350197" y="343985"/>
                          <a:pt x="349250" y="339725"/>
                        </a:cubicBezTo>
                        <a:cubicBezTo>
                          <a:pt x="348079" y="334457"/>
                          <a:pt x="347288" y="329108"/>
                          <a:pt x="346075" y="323850"/>
                        </a:cubicBezTo>
                        <a:cubicBezTo>
                          <a:pt x="340704" y="300574"/>
                          <a:pt x="341798" y="304670"/>
                          <a:pt x="336550" y="288925"/>
                        </a:cubicBezTo>
                        <a:cubicBezTo>
                          <a:pt x="335492" y="280458"/>
                          <a:pt x="335163" y="271868"/>
                          <a:pt x="333375" y="263525"/>
                        </a:cubicBezTo>
                        <a:cubicBezTo>
                          <a:pt x="331973" y="256980"/>
                          <a:pt x="329142" y="250825"/>
                          <a:pt x="327025" y="244475"/>
                        </a:cubicBezTo>
                        <a:lnTo>
                          <a:pt x="323850" y="234950"/>
                        </a:lnTo>
                        <a:lnTo>
                          <a:pt x="317500" y="215900"/>
                        </a:lnTo>
                        <a:cubicBezTo>
                          <a:pt x="316442" y="212725"/>
                          <a:pt x="316181" y="209160"/>
                          <a:pt x="314325" y="206375"/>
                        </a:cubicBezTo>
                        <a:lnTo>
                          <a:pt x="307975" y="196850"/>
                        </a:lnTo>
                        <a:cubicBezTo>
                          <a:pt x="307139" y="187656"/>
                          <a:pt x="304522" y="152253"/>
                          <a:pt x="301625" y="139700"/>
                        </a:cubicBezTo>
                        <a:cubicBezTo>
                          <a:pt x="292100" y="98425"/>
                          <a:pt x="298450" y="136525"/>
                          <a:pt x="292100" y="111125"/>
                        </a:cubicBezTo>
                        <a:cubicBezTo>
                          <a:pt x="291042" y="106892"/>
                          <a:pt x="290876" y="102328"/>
                          <a:pt x="288925" y="98425"/>
                        </a:cubicBezTo>
                        <a:cubicBezTo>
                          <a:pt x="285512" y="91599"/>
                          <a:pt x="278638" y="86615"/>
                          <a:pt x="276225" y="79375"/>
                        </a:cubicBezTo>
                        <a:cubicBezTo>
                          <a:pt x="275167" y="76200"/>
                          <a:pt x="273969" y="73068"/>
                          <a:pt x="273050" y="69850"/>
                        </a:cubicBezTo>
                        <a:cubicBezTo>
                          <a:pt x="271851" y="65654"/>
                          <a:pt x="271826" y="61053"/>
                          <a:pt x="269875" y="57150"/>
                        </a:cubicBezTo>
                        <a:cubicBezTo>
                          <a:pt x="263525" y="44450"/>
                          <a:pt x="259292" y="37571"/>
                          <a:pt x="247650" y="31750"/>
                        </a:cubicBezTo>
                        <a:cubicBezTo>
                          <a:pt x="244657" y="30253"/>
                          <a:pt x="241300" y="29633"/>
                          <a:pt x="238125" y="28575"/>
                        </a:cubicBezTo>
                        <a:cubicBezTo>
                          <a:pt x="236008" y="25400"/>
                          <a:pt x="233482" y="22463"/>
                          <a:pt x="231775" y="19050"/>
                        </a:cubicBezTo>
                        <a:cubicBezTo>
                          <a:pt x="218630" y="-7240"/>
                          <a:pt x="240448" y="27297"/>
                          <a:pt x="222250" y="0"/>
                        </a:cubicBezTo>
                        <a:cubicBezTo>
                          <a:pt x="218017" y="1058"/>
                          <a:pt x="213829" y="2319"/>
                          <a:pt x="209550" y="3175"/>
                        </a:cubicBezTo>
                        <a:cubicBezTo>
                          <a:pt x="203237" y="4438"/>
                          <a:pt x="196784" y="4953"/>
                          <a:pt x="190500" y="6350"/>
                        </a:cubicBezTo>
                        <a:cubicBezTo>
                          <a:pt x="167852" y="11383"/>
                          <a:pt x="195935" y="8090"/>
                          <a:pt x="168275" y="12700"/>
                        </a:cubicBezTo>
                        <a:cubicBezTo>
                          <a:pt x="159859" y="14103"/>
                          <a:pt x="151342" y="14817"/>
                          <a:pt x="142875" y="15875"/>
                        </a:cubicBezTo>
                        <a:cubicBezTo>
                          <a:pt x="92185" y="32772"/>
                          <a:pt x="23813" y="42333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" name="Freeform 59"/>
                  <p:cNvSpPr/>
                  <p:nvPr/>
                </p:nvSpPr>
                <p:spPr>
                  <a:xfrm>
                    <a:off x="4303119" y="3655479"/>
                    <a:ext cx="451105" cy="856585"/>
                  </a:xfrm>
                  <a:custGeom>
                    <a:avLst/>
                    <a:gdLst>
                      <a:gd name="connsiteX0" fmla="*/ 165355 w 451105"/>
                      <a:gd name="connsiteY0" fmla="*/ 0 h 856585"/>
                      <a:gd name="connsiteX1" fmla="*/ 165355 w 451105"/>
                      <a:gd name="connsiteY1" fmla="*/ 0 h 856585"/>
                      <a:gd name="connsiteX2" fmla="*/ 60580 w 451105"/>
                      <a:gd name="connsiteY2" fmla="*/ 530225 h 856585"/>
                      <a:gd name="connsiteX3" fmla="*/ 57405 w 451105"/>
                      <a:gd name="connsiteY3" fmla="*/ 555625 h 856585"/>
                      <a:gd name="connsiteX4" fmla="*/ 51055 w 451105"/>
                      <a:gd name="connsiteY4" fmla="*/ 660400 h 856585"/>
                      <a:gd name="connsiteX5" fmla="*/ 47880 w 451105"/>
                      <a:gd name="connsiteY5" fmla="*/ 673100 h 856585"/>
                      <a:gd name="connsiteX6" fmla="*/ 41530 w 451105"/>
                      <a:gd name="connsiteY6" fmla="*/ 701675 h 856585"/>
                      <a:gd name="connsiteX7" fmla="*/ 35180 w 451105"/>
                      <a:gd name="connsiteY7" fmla="*/ 714375 h 856585"/>
                      <a:gd name="connsiteX8" fmla="*/ 28830 w 451105"/>
                      <a:gd name="connsiteY8" fmla="*/ 723900 h 856585"/>
                      <a:gd name="connsiteX9" fmla="*/ 16130 w 451105"/>
                      <a:gd name="connsiteY9" fmla="*/ 733425 h 856585"/>
                      <a:gd name="connsiteX10" fmla="*/ 3430 w 451105"/>
                      <a:gd name="connsiteY10" fmla="*/ 752475 h 856585"/>
                      <a:gd name="connsiteX11" fmla="*/ 255 w 451105"/>
                      <a:gd name="connsiteY11" fmla="*/ 762000 h 856585"/>
                      <a:gd name="connsiteX12" fmla="*/ 3430 w 451105"/>
                      <a:gd name="connsiteY12" fmla="*/ 781050 h 856585"/>
                      <a:gd name="connsiteX13" fmla="*/ 63755 w 451105"/>
                      <a:gd name="connsiteY13" fmla="*/ 787400 h 856585"/>
                      <a:gd name="connsiteX14" fmla="*/ 73280 w 451105"/>
                      <a:gd name="connsiteY14" fmla="*/ 793750 h 856585"/>
                      <a:gd name="connsiteX15" fmla="*/ 105030 w 451105"/>
                      <a:gd name="connsiteY15" fmla="*/ 803275 h 856585"/>
                      <a:gd name="connsiteX16" fmla="*/ 114555 w 451105"/>
                      <a:gd name="connsiteY16" fmla="*/ 809625 h 856585"/>
                      <a:gd name="connsiteX17" fmla="*/ 136780 w 451105"/>
                      <a:gd name="connsiteY17" fmla="*/ 815975 h 856585"/>
                      <a:gd name="connsiteX18" fmla="*/ 165355 w 451105"/>
                      <a:gd name="connsiteY18" fmla="*/ 825500 h 856585"/>
                      <a:gd name="connsiteX19" fmla="*/ 174880 w 451105"/>
                      <a:gd name="connsiteY19" fmla="*/ 828675 h 856585"/>
                      <a:gd name="connsiteX20" fmla="*/ 187580 w 451105"/>
                      <a:gd name="connsiteY20" fmla="*/ 831850 h 856585"/>
                      <a:gd name="connsiteX21" fmla="*/ 219330 w 451105"/>
                      <a:gd name="connsiteY21" fmla="*/ 844550 h 856585"/>
                      <a:gd name="connsiteX22" fmla="*/ 257430 w 451105"/>
                      <a:gd name="connsiteY22" fmla="*/ 854075 h 856585"/>
                      <a:gd name="connsiteX23" fmla="*/ 298705 w 451105"/>
                      <a:gd name="connsiteY23" fmla="*/ 850900 h 856585"/>
                      <a:gd name="connsiteX24" fmla="*/ 295530 w 451105"/>
                      <a:gd name="connsiteY24" fmla="*/ 800100 h 856585"/>
                      <a:gd name="connsiteX25" fmla="*/ 298705 w 451105"/>
                      <a:gd name="connsiteY25" fmla="*/ 733425 h 856585"/>
                      <a:gd name="connsiteX26" fmla="*/ 305055 w 451105"/>
                      <a:gd name="connsiteY26" fmla="*/ 695325 h 856585"/>
                      <a:gd name="connsiteX27" fmla="*/ 311405 w 451105"/>
                      <a:gd name="connsiteY27" fmla="*/ 682625 h 856585"/>
                      <a:gd name="connsiteX28" fmla="*/ 317755 w 451105"/>
                      <a:gd name="connsiteY28" fmla="*/ 657225 h 856585"/>
                      <a:gd name="connsiteX29" fmla="*/ 324105 w 451105"/>
                      <a:gd name="connsiteY29" fmla="*/ 644525 h 856585"/>
                      <a:gd name="connsiteX30" fmla="*/ 330455 w 451105"/>
                      <a:gd name="connsiteY30" fmla="*/ 628650 h 856585"/>
                      <a:gd name="connsiteX31" fmla="*/ 343155 w 451105"/>
                      <a:gd name="connsiteY31" fmla="*/ 600075 h 856585"/>
                      <a:gd name="connsiteX32" fmla="*/ 352680 w 451105"/>
                      <a:gd name="connsiteY32" fmla="*/ 568325 h 856585"/>
                      <a:gd name="connsiteX33" fmla="*/ 365380 w 451105"/>
                      <a:gd name="connsiteY33" fmla="*/ 542925 h 856585"/>
                      <a:gd name="connsiteX34" fmla="*/ 374905 w 451105"/>
                      <a:gd name="connsiteY34" fmla="*/ 520700 h 856585"/>
                      <a:gd name="connsiteX35" fmla="*/ 381255 w 451105"/>
                      <a:gd name="connsiteY35" fmla="*/ 511175 h 856585"/>
                      <a:gd name="connsiteX36" fmla="*/ 384430 w 451105"/>
                      <a:gd name="connsiteY36" fmla="*/ 501650 h 856585"/>
                      <a:gd name="connsiteX37" fmla="*/ 390780 w 451105"/>
                      <a:gd name="connsiteY37" fmla="*/ 473075 h 856585"/>
                      <a:gd name="connsiteX38" fmla="*/ 393955 w 451105"/>
                      <a:gd name="connsiteY38" fmla="*/ 463550 h 856585"/>
                      <a:gd name="connsiteX39" fmla="*/ 397130 w 451105"/>
                      <a:gd name="connsiteY39" fmla="*/ 314325 h 856585"/>
                      <a:gd name="connsiteX40" fmla="*/ 400305 w 451105"/>
                      <a:gd name="connsiteY40" fmla="*/ 238125 h 856585"/>
                      <a:gd name="connsiteX41" fmla="*/ 406655 w 451105"/>
                      <a:gd name="connsiteY41" fmla="*/ 203200 h 856585"/>
                      <a:gd name="connsiteX42" fmla="*/ 422530 w 451105"/>
                      <a:gd name="connsiteY42" fmla="*/ 165100 h 856585"/>
                      <a:gd name="connsiteX43" fmla="*/ 425705 w 451105"/>
                      <a:gd name="connsiteY43" fmla="*/ 152400 h 856585"/>
                      <a:gd name="connsiteX44" fmla="*/ 444755 w 451105"/>
                      <a:gd name="connsiteY44" fmla="*/ 114300 h 856585"/>
                      <a:gd name="connsiteX45" fmla="*/ 451105 w 451105"/>
                      <a:gd name="connsiteY45" fmla="*/ 88900 h 856585"/>
                      <a:gd name="connsiteX46" fmla="*/ 447930 w 451105"/>
                      <a:gd name="connsiteY46" fmla="*/ 9525 h 856585"/>
                      <a:gd name="connsiteX47" fmla="*/ 165355 w 451105"/>
                      <a:gd name="connsiteY47" fmla="*/ 0 h 8565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451105" h="856585">
                        <a:moveTo>
                          <a:pt x="165355" y="0"/>
                        </a:moveTo>
                        <a:lnTo>
                          <a:pt x="165355" y="0"/>
                        </a:lnTo>
                        <a:cubicBezTo>
                          <a:pt x="130430" y="176742"/>
                          <a:pt x="94940" y="353373"/>
                          <a:pt x="60580" y="530225"/>
                        </a:cubicBezTo>
                        <a:cubicBezTo>
                          <a:pt x="58953" y="538601"/>
                          <a:pt x="58214" y="547131"/>
                          <a:pt x="57405" y="555625"/>
                        </a:cubicBezTo>
                        <a:cubicBezTo>
                          <a:pt x="47187" y="662914"/>
                          <a:pt x="63240" y="514184"/>
                          <a:pt x="51055" y="660400"/>
                        </a:cubicBezTo>
                        <a:cubicBezTo>
                          <a:pt x="50693" y="664749"/>
                          <a:pt x="48827" y="668840"/>
                          <a:pt x="47880" y="673100"/>
                        </a:cubicBezTo>
                        <a:cubicBezTo>
                          <a:pt x="46783" y="678038"/>
                          <a:pt x="43642" y="696044"/>
                          <a:pt x="41530" y="701675"/>
                        </a:cubicBezTo>
                        <a:cubicBezTo>
                          <a:pt x="39868" y="706107"/>
                          <a:pt x="37528" y="710266"/>
                          <a:pt x="35180" y="714375"/>
                        </a:cubicBezTo>
                        <a:cubicBezTo>
                          <a:pt x="33287" y="717688"/>
                          <a:pt x="31528" y="721202"/>
                          <a:pt x="28830" y="723900"/>
                        </a:cubicBezTo>
                        <a:cubicBezTo>
                          <a:pt x="25088" y="727642"/>
                          <a:pt x="20363" y="730250"/>
                          <a:pt x="16130" y="733425"/>
                        </a:cubicBezTo>
                        <a:cubicBezTo>
                          <a:pt x="8581" y="756073"/>
                          <a:pt x="19285" y="728692"/>
                          <a:pt x="3430" y="752475"/>
                        </a:cubicBezTo>
                        <a:cubicBezTo>
                          <a:pt x="1574" y="755260"/>
                          <a:pt x="1313" y="758825"/>
                          <a:pt x="255" y="762000"/>
                        </a:cubicBezTo>
                        <a:cubicBezTo>
                          <a:pt x="1313" y="768350"/>
                          <a:pt x="-2523" y="778599"/>
                          <a:pt x="3430" y="781050"/>
                        </a:cubicBezTo>
                        <a:cubicBezTo>
                          <a:pt x="26538" y="790565"/>
                          <a:pt x="44256" y="777650"/>
                          <a:pt x="63755" y="787400"/>
                        </a:cubicBezTo>
                        <a:cubicBezTo>
                          <a:pt x="67168" y="789107"/>
                          <a:pt x="69773" y="792247"/>
                          <a:pt x="73280" y="793750"/>
                        </a:cubicBezTo>
                        <a:cubicBezTo>
                          <a:pt x="85704" y="799075"/>
                          <a:pt x="92225" y="794738"/>
                          <a:pt x="105030" y="803275"/>
                        </a:cubicBezTo>
                        <a:cubicBezTo>
                          <a:pt x="108205" y="805392"/>
                          <a:pt x="111142" y="807918"/>
                          <a:pt x="114555" y="809625"/>
                        </a:cubicBezTo>
                        <a:cubicBezTo>
                          <a:pt x="119890" y="812293"/>
                          <a:pt x="131694" y="814449"/>
                          <a:pt x="136780" y="815975"/>
                        </a:cubicBezTo>
                        <a:lnTo>
                          <a:pt x="165355" y="825500"/>
                        </a:lnTo>
                        <a:cubicBezTo>
                          <a:pt x="168530" y="826558"/>
                          <a:pt x="171633" y="827863"/>
                          <a:pt x="174880" y="828675"/>
                        </a:cubicBezTo>
                        <a:cubicBezTo>
                          <a:pt x="179113" y="829733"/>
                          <a:pt x="183400" y="830596"/>
                          <a:pt x="187580" y="831850"/>
                        </a:cubicBezTo>
                        <a:cubicBezTo>
                          <a:pt x="229701" y="844486"/>
                          <a:pt x="187505" y="831820"/>
                          <a:pt x="219330" y="844550"/>
                        </a:cubicBezTo>
                        <a:cubicBezTo>
                          <a:pt x="237299" y="851738"/>
                          <a:pt x="238691" y="850952"/>
                          <a:pt x="257430" y="854075"/>
                        </a:cubicBezTo>
                        <a:cubicBezTo>
                          <a:pt x="271188" y="853017"/>
                          <a:pt x="290747" y="862173"/>
                          <a:pt x="298705" y="850900"/>
                        </a:cubicBezTo>
                        <a:cubicBezTo>
                          <a:pt x="308489" y="837039"/>
                          <a:pt x="295530" y="817066"/>
                          <a:pt x="295530" y="800100"/>
                        </a:cubicBezTo>
                        <a:cubicBezTo>
                          <a:pt x="295530" y="777850"/>
                          <a:pt x="297225" y="755626"/>
                          <a:pt x="298705" y="733425"/>
                        </a:cubicBezTo>
                        <a:cubicBezTo>
                          <a:pt x="299635" y="719470"/>
                          <a:pt x="299762" y="707675"/>
                          <a:pt x="305055" y="695325"/>
                        </a:cubicBezTo>
                        <a:cubicBezTo>
                          <a:pt x="306919" y="690975"/>
                          <a:pt x="309288" y="686858"/>
                          <a:pt x="311405" y="682625"/>
                        </a:cubicBezTo>
                        <a:cubicBezTo>
                          <a:pt x="313269" y="673307"/>
                          <a:pt x="314094" y="665768"/>
                          <a:pt x="317755" y="657225"/>
                        </a:cubicBezTo>
                        <a:cubicBezTo>
                          <a:pt x="319619" y="652875"/>
                          <a:pt x="322183" y="648850"/>
                          <a:pt x="324105" y="644525"/>
                        </a:cubicBezTo>
                        <a:cubicBezTo>
                          <a:pt x="326420" y="639317"/>
                          <a:pt x="328140" y="633858"/>
                          <a:pt x="330455" y="628650"/>
                        </a:cubicBezTo>
                        <a:cubicBezTo>
                          <a:pt x="337831" y="612053"/>
                          <a:pt x="336881" y="618898"/>
                          <a:pt x="343155" y="600075"/>
                        </a:cubicBezTo>
                        <a:cubicBezTo>
                          <a:pt x="346649" y="589593"/>
                          <a:pt x="348675" y="578623"/>
                          <a:pt x="352680" y="568325"/>
                        </a:cubicBezTo>
                        <a:cubicBezTo>
                          <a:pt x="356111" y="559503"/>
                          <a:pt x="361377" y="551503"/>
                          <a:pt x="365380" y="542925"/>
                        </a:cubicBezTo>
                        <a:cubicBezTo>
                          <a:pt x="368788" y="535621"/>
                          <a:pt x="371300" y="527909"/>
                          <a:pt x="374905" y="520700"/>
                        </a:cubicBezTo>
                        <a:cubicBezTo>
                          <a:pt x="376612" y="517287"/>
                          <a:pt x="379548" y="514588"/>
                          <a:pt x="381255" y="511175"/>
                        </a:cubicBezTo>
                        <a:cubicBezTo>
                          <a:pt x="382752" y="508182"/>
                          <a:pt x="383511" y="504868"/>
                          <a:pt x="384430" y="501650"/>
                        </a:cubicBezTo>
                        <a:cubicBezTo>
                          <a:pt x="390949" y="478835"/>
                          <a:pt x="384233" y="499264"/>
                          <a:pt x="390780" y="473075"/>
                        </a:cubicBezTo>
                        <a:cubicBezTo>
                          <a:pt x="391592" y="469828"/>
                          <a:pt x="392897" y="466725"/>
                          <a:pt x="393955" y="463550"/>
                        </a:cubicBezTo>
                        <a:cubicBezTo>
                          <a:pt x="395013" y="413808"/>
                          <a:pt x="395729" y="364058"/>
                          <a:pt x="397130" y="314325"/>
                        </a:cubicBezTo>
                        <a:cubicBezTo>
                          <a:pt x="397846" y="288913"/>
                          <a:pt x="398668" y="263494"/>
                          <a:pt x="400305" y="238125"/>
                        </a:cubicBezTo>
                        <a:cubicBezTo>
                          <a:pt x="400942" y="228253"/>
                          <a:pt x="403505" y="213438"/>
                          <a:pt x="406655" y="203200"/>
                        </a:cubicBezTo>
                        <a:cubicBezTo>
                          <a:pt x="415854" y="173305"/>
                          <a:pt x="411193" y="182105"/>
                          <a:pt x="422530" y="165100"/>
                        </a:cubicBezTo>
                        <a:cubicBezTo>
                          <a:pt x="423588" y="160867"/>
                          <a:pt x="423754" y="156303"/>
                          <a:pt x="425705" y="152400"/>
                        </a:cubicBezTo>
                        <a:cubicBezTo>
                          <a:pt x="441225" y="121360"/>
                          <a:pt x="436775" y="146222"/>
                          <a:pt x="444755" y="114300"/>
                        </a:cubicBezTo>
                        <a:lnTo>
                          <a:pt x="451105" y="88900"/>
                        </a:lnTo>
                        <a:lnTo>
                          <a:pt x="447930" y="9525"/>
                        </a:lnTo>
                        <a:lnTo>
                          <a:pt x="165355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" name="Freeform 60"/>
                  <p:cNvSpPr/>
                  <p:nvPr/>
                </p:nvSpPr>
                <p:spPr>
                  <a:xfrm>
                    <a:off x="4455999" y="3367422"/>
                    <a:ext cx="311150" cy="311150"/>
                  </a:xfrm>
                  <a:custGeom>
                    <a:avLst/>
                    <a:gdLst>
                      <a:gd name="connsiteX0" fmla="*/ 34925 w 311150"/>
                      <a:gd name="connsiteY0" fmla="*/ 12700 h 311150"/>
                      <a:gd name="connsiteX1" fmla="*/ 34925 w 311150"/>
                      <a:gd name="connsiteY1" fmla="*/ 12700 h 311150"/>
                      <a:gd name="connsiteX2" fmla="*/ 22225 w 311150"/>
                      <a:gd name="connsiteY2" fmla="*/ 53975 h 311150"/>
                      <a:gd name="connsiteX3" fmla="*/ 15875 w 311150"/>
                      <a:gd name="connsiteY3" fmla="*/ 152400 h 311150"/>
                      <a:gd name="connsiteX4" fmla="*/ 12700 w 311150"/>
                      <a:gd name="connsiteY4" fmla="*/ 174625 h 311150"/>
                      <a:gd name="connsiteX5" fmla="*/ 6350 w 311150"/>
                      <a:gd name="connsiteY5" fmla="*/ 196850 h 311150"/>
                      <a:gd name="connsiteX6" fmla="*/ 3175 w 311150"/>
                      <a:gd name="connsiteY6" fmla="*/ 212725 h 311150"/>
                      <a:gd name="connsiteX7" fmla="*/ 0 w 311150"/>
                      <a:gd name="connsiteY7" fmla="*/ 225425 h 311150"/>
                      <a:gd name="connsiteX8" fmla="*/ 3175 w 311150"/>
                      <a:gd name="connsiteY8" fmla="*/ 295275 h 311150"/>
                      <a:gd name="connsiteX9" fmla="*/ 6350 w 311150"/>
                      <a:gd name="connsiteY9" fmla="*/ 304800 h 311150"/>
                      <a:gd name="connsiteX10" fmla="*/ 19050 w 311150"/>
                      <a:gd name="connsiteY10" fmla="*/ 311150 h 311150"/>
                      <a:gd name="connsiteX11" fmla="*/ 57150 w 311150"/>
                      <a:gd name="connsiteY11" fmla="*/ 304800 h 311150"/>
                      <a:gd name="connsiteX12" fmla="*/ 73025 w 311150"/>
                      <a:gd name="connsiteY12" fmla="*/ 301625 h 311150"/>
                      <a:gd name="connsiteX13" fmla="*/ 231775 w 311150"/>
                      <a:gd name="connsiteY13" fmla="*/ 298450 h 311150"/>
                      <a:gd name="connsiteX14" fmla="*/ 241300 w 311150"/>
                      <a:gd name="connsiteY14" fmla="*/ 295275 h 311150"/>
                      <a:gd name="connsiteX15" fmla="*/ 307975 w 311150"/>
                      <a:gd name="connsiteY15" fmla="*/ 288925 h 311150"/>
                      <a:gd name="connsiteX16" fmla="*/ 311150 w 311150"/>
                      <a:gd name="connsiteY16" fmla="*/ 279400 h 311150"/>
                      <a:gd name="connsiteX17" fmla="*/ 307975 w 311150"/>
                      <a:gd name="connsiteY17" fmla="*/ 269875 h 311150"/>
                      <a:gd name="connsiteX18" fmla="*/ 292100 w 311150"/>
                      <a:gd name="connsiteY18" fmla="*/ 250825 h 311150"/>
                      <a:gd name="connsiteX19" fmla="*/ 285750 w 311150"/>
                      <a:gd name="connsiteY19" fmla="*/ 241300 h 311150"/>
                      <a:gd name="connsiteX20" fmla="*/ 276225 w 311150"/>
                      <a:gd name="connsiteY20" fmla="*/ 228600 h 311150"/>
                      <a:gd name="connsiteX21" fmla="*/ 260350 w 311150"/>
                      <a:gd name="connsiteY21" fmla="*/ 209550 h 311150"/>
                      <a:gd name="connsiteX22" fmla="*/ 257175 w 311150"/>
                      <a:gd name="connsiteY22" fmla="*/ 196850 h 311150"/>
                      <a:gd name="connsiteX23" fmla="*/ 254000 w 311150"/>
                      <a:gd name="connsiteY23" fmla="*/ 180975 h 311150"/>
                      <a:gd name="connsiteX24" fmla="*/ 247650 w 311150"/>
                      <a:gd name="connsiteY24" fmla="*/ 161925 h 311150"/>
                      <a:gd name="connsiteX25" fmla="*/ 244475 w 311150"/>
                      <a:gd name="connsiteY25" fmla="*/ 152400 h 311150"/>
                      <a:gd name="connsiteX26" fmla="*/ 250825 w 311150"/>
                      <a:gd name="connsiteY26" fmla="*/ 50800 h 311150"/>
                      <a:gd name="connsiteX27" fmla="*/ 257175 w 311150"/>
                      <a:gd name="connsiteY27" fmla="*/ 22225 h 311150"/>
                      <a:gd name="connsiteX28" fmla="*/ 244475 w 311150"/>
                      <a:gd name="connsiteY28" fmla="*/ 0 h 311150"/>
                      <a:gd name="connsiteX29" fmla="*/ 206375 w 311150"/>
                      <a:gd name="connsiteY29" fmla="*/ 9525 h 311150"/>
                      <a:gd name="connsiteX30" fmla="*/ 196850 w 311150"/>
                      <a:gd name="connsiteY30" fmla="*/ 12700 h 311150"/>
                      <a:gd name="connsiteX31" fmla="*/ 187325 w 311150"/>
                      <a:gd name="connsiteY31" fmla="*/ 15875 h 311150"/>
                      <a:gd name="connsiteX32" fmla="*/ 146050 w 311150"/>
                      <a:gd name="connsiteY32" fmla="*/ 12700 h 311150"/>
                      <a:gd name="connsiteX33" fmla="*/ 120650 w 311150"/>
                      <a:gd name="connsiteY33" fmla="*/ 6350 h 311150"/>
                      <a:gd name="connsiteX34" fmla="*/ 34925 w 311150"/>
                      <a:gd name="connsiteY34" fmla="*/ 12700 h 31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1150" h="311150">
                        <a:moveTo>
                          <a:pt x="34925" y="12700"/>
                        </a:moveTo>
                        <a:lnTo>
                          <a:pt x="34925" y="12700"/>
                        </a:lnTo>
                        <a:cubicBezTo>
                          <a:pt x="30398" y="24772"/>
                          <a:pt x="23060" y="40203"/>
                          <a:pt x="22225" y="53975"/>
                        </a:cubicBezTo>
                        <a:cubicBezTo>
                          <a:pt x="16124" y="154639"/>
                          <a:pt x="28744" y="113794"/>
                          <a:pt x="15875" y="152400"/>
                        </a:cubicBezTo>
                        <a:cubicBezTo>
                          <a:pt x="14817" y="159808"/>
                          <a:pt x="14039" y="167262"/>
                          <a:pt x="12700" y="174625"/>
                        </a:cubicBezTo>
                        <a:cubicBezTo>
                          <a:pt x="8741" y="196401"/>
                          <a:pt x="10884" y="178715"/>
                          <a:pt x="6350" y="196850"/>
                        </a:cubicBezTo>
                        <a:cubicBezTo>
                          <a:pt x="5041" y="202085"/>
                          <a:pt x="4346" y="207457"/>
                          <a:pt x="3175" y="212725"/>
                        </a:cubicBezTo>
                        <a:cubicBezTo>
                          <a:pt x="2228" y="216985"/>
                          <a:pt x="1058" y="221192"/>
                          <a:pt x="0" y="225425"/>
                        </a:cubicBezTo>
                        <a:cubicBezTo>
                          <a:pt x="1058" y="248708"/>
                          <a:pt x="1316" y="272042"/>
                          <a:pt x="3175" y="295275"/>
                        </a:cubicBezTo>
                        <a:cubicBezTo>
                          <a:pt x="3442" y="298611"/>
                          <a:pt x="3983" y="302433"/>
                          <a:pt x="6350" y="304800"/>
                        </a:cubicBezTo>
                        <a:cubicBezTo>
                          <a:pt x="9697" y="308147"/>
                          <a:pt x="14817" y="309033"/>
                          <a:pt x="19050" y="311150"/>
                        </a:cubicBezTo>
                        <a:cubicBezTo>
                          <a:pt x="39524" y="304325"/>
                          <a:pt x="19932" y="310117"/>
                          <a:pt x="57150" y="304800"/>
                        </a:cubicBezTo>
                        <a:cubicBezTo>
                          <a:pt x="62492" y="304037"/>
                          <a:pt x="67632" y="301821"/>
                          <a:pt x="73025" y="301625"/>
                        </a:cubicBezTo>
                        <a:cubicBezTo>
                          <a:pt x="125917" y="299702"/>
                          <a:pt x="178858" y="299508"/>
                          <a:pt x="231775" y="298450"/>
                        </a:cubicBezTo>
                        <a:cubicBezTo>
                          <a:pt x="234950" y="297392"/>
                          <a:pt x="238018" y="295931"/>
                          <a:pt x="241300" y="295275"/>
                        </a:cubicBezTo>
                        <a:cubicBezTo>
                          <a:pt x="261817" y="291172"/>
                          <a:pt x="288640" y="290306"/>
                          <a:pt x="307975" y="288925"/>
                        </a:cubicBezTo>
                        <a:cubicBezTo>
                          <a:pt x="309033" y="285750"/>
                          <a:pt x="311150" y="282747"/>
                          <a:pt x="311150" y="279400"/>
                        </a:cubicBezTo>
                        <a:cubicBezTo>
                          <a:pt x="311150" y="276053"/>
                          <a:pt x="309472" y="272868"/>
                          <a:pt x="307975" y="269875"/>
                        </a:cubicBezTo>
                        <a:cubicBezTo>
                          <a:pt x="302063" y="258051"/>
                          <a:pt x="300877" y="261358"/>
                          <a:pt x="292100" y="250825"/>
                        </a:cubicBezTo>
                        <a:cubicBezTo>
                          <a:pt x="289657" y="247894"/>
                          <a:pt x="287968" y="244405"/>
                          <a:pt x="285750" y="241300"/>
                        </a:cubicBezTo>
                        <a:cubicBezTo>
                          <a:pt x="282674" y="236994"/>
                          <a:pt x="279669" y="232618"/>
                          <a:pt x="276225" y="228600"/>
                        </a:cubicBezTo>
                        <a:cubicBezTo>
                          <a:pt x="257890" y="207209"/>
                          <a:pt x="274385" y="230602"/>
                          <a:pt x="260350" y="209550"/>
                        </a:cubicBezTo>
                        <a:cubicBezTo>
                          <a:pt x="259292" y="205317"/>
                          <a:pt x="258122" y="201110"/>
                          <a:pt x="257175" y="196850"/>
                        </a:cubicBezTo>
                        <a:cubicBezTo>
                          <a:pt x="256004" y="191582"/>
                          <a:pt x="255420" y="186181"/>
                          <a:pt x="254000" y="180975"/>
                        </a:cubicBezTo>
                        <a:cubicBezTo>
                          <a:pt x="252239" y="174517"/>
                          <a:pt x="249767" y="168275"/>
                          <a:pt x="247650" y="161925"/>
                        </a:cubicBezTo>
                        <a:lnTo>
                          <a:pt x="244475" y="152400"/>
                        </a:lnTo>
                        <a:cubicBezTo>
                          <a:pt x="248932" y="32060"/>
                          <a:pt x="241838" y="100229"/>
                          <a:pt x="250825" y="50800"/>
                        </a:cubicBezTo>
                        <a:cubicBezTo>
                          <a:pt x="255295" y="26214"/>
                          <a:pt x="251577" y="39019"/>
                          <a:pt x="257175" y="22225"/>
                        </a:cubicBezTo>
                        <a:cubicBezTo>
                          <a:pt x="255120" y="9897"/>
                          <a:pt x="259239" y="0"/>
                          <a:pt x="244475" y="0"/>
                        </a:cubicBezTo>
                        <a:cubicBezTo>
                          <a:pt x="231649" y="0"/>
                          <a:pt x="218196" y="5585"/>
                          <a:pt x="206375" y="9525"/>
                        </a:cubicBezTo>
                        <a:lnTo>
                          <a:pt x="196850" y="12700"/>
                        </a:lnTo>
                        <a:lnTo>
                          <a:pt x="187325" y="15875"/>
                        </a:lnTo>
                        <a:cubicBezTo>
                          <a:pt x="173567" y="14817"/>
                          <a:pt x="159710" y="14651"/>
                          <a:pt x="146050" y="12700"/>
                        </a:cubicBezTo>
                        <a:cubicBezTo>
                          <a:pt x="137410" y="11466"/>
                          <a:pt x="129377" y="6350"/>
                          <a:pt x="120650" y="6350"/>
                        </a:cubicBezTo>
                        <a:lnTo>
                          <a:pt x="34925" y="1270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61549" y="4973489"/>
              <a:ext cx="4658375" cy="4191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4921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01811" y="-11297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Thermal store of energy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67275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4"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drink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will warm </a:t>
            </a:r>
            <a:r>
              <a:rPr lang="en-US" dirty="0" smtClean="0"/>
              <a:t>up Finley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en-US" dirty="0" smtClean="0"/>
              <a:t> most?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4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drink has most energy in its thermal store?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84935" y="3515696"/>
            <a:ext cx="2295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All the same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344882" y="4233951"/>
            <a:ext cx="1323183" cy="1655510"/>
            <a:chOff x="5344882" y="4233951"/>
            <a:chExt cx="1323183" cy="1655510"/>
          </a:xfrm>
        </p:grpSpPr>
        <p:sp>
          <p:nvSpPr>
            <p:cNvPr id="51" name="TextBox 50"/>
            <p:cNvSpPr txBox="1"/>
            <p:nvPr/>
          </p:nvSpPr>
          <p:spPr>
            <a:xfrm>
              <a:off x="5386082" y="5520129"/>
              <a:ext cx="9334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65 </a:t>
              </a:r>
              <a:r>
                <a:rPr lang="en-GB" b="1" baseline="30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o</a:t>
              </a:r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5344882" y="4233951"/>
              <a:ext cx="1323183" cy="1264527"/>
              <a:chOff x="2459686" y="2265453"/>
              <a:chExt cx="1323183" cy="1264527"/>
            </a:xfrm>
          </p:grpSpPr>
          <p:grpSp>
            <p:nvGrpSpPr>
              <p:cNvPr id="37" name="Group 36"/>
              <p:cNvGrpSpPr>
                <a:grpSpLocks noChangeAspect="1"/>
              </p:cNvGrpSpPr>
              <p:nvPr/>
            </p:nvGrpSpPr>
            <p:grpSpPr>
              <a:xfrm>
                <a:off x="2459686" y="2265453"/>
                <a:ext cx="1323183" cy="1264527"/>
                <a:chOff x="6260585" y="3819545"/>
                <a:chExt cx="1995087" cy="1939160"/>
              </a:xfrm>
            </p:grpSpPr>
            <p:sp>
              <p:nvSpPr>
                <p:cNvPr id="38" name="Block Arc 37"/>
                <p:cNvSpPr/>
                <p:nvPr/>
              </p:nvSpPr>
              <p:spPr>
                <a:xfrm rot="5400000">
                  <a:off x="7250935" y="4262050"/>
                  <a:ext cx="1106698" cy="902777"/>
                </a:xfrm>
                <a:prstGeom prst="blockArc">
                  <a:avLst>
                    <a:gd name="adj1" fmla="val 10800000"/>
                    <a:gd name="adj2" fmla="val 21599987"/>
                    <a:gd name="adj3" fmla="val 18311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Can 40"/>
                <p:cNvSpPr/>
                <p:nvPr/>
              </p:nvSpPr>
              <p:spPr>
                <a:xfrm>
                  <a:off x="6260585" y="3819545"/>
                  <a:ext cx="1535502" cy="1939160"/>
                </a:xfrm>
                <a:prstGeom prst="can">
                  <a:avLst>
                    <a:gd name="adj" fmla="val 23351"/>
                  </a:avLst>
                </a:prstGeom>
                <a:solidFill>
                  <a:schemeClr val="accent1">
                    <a:lumMod val="75000"/>
                  </a:schemeClr>
                </a:solidFill>
                <a:ln w="508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6418455" y="4394864"/>
                  <a:ext cx="1157175" cy="923330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prstTxWarp prst="textCanDown">
                    <a:avLst>
                      <a:gd name="adj" fmla="val 11535"/>
                    </a:avLst>
                  </a:prstTxWarp>
                  <a:spAutoFit/>
                  <a:scene3d>
                    <a:camera prst="orthographicFront"/>
                    <a:lightRig rig="harsh" dir="t"/>
                  </a:scene3d>
                  <a:sp3d extrusionH="57150" prstMaterial="matte">
                    <a:bevelT w="63500" h="12700" prst="angle"/>
                    <a:contourClr>
                      <a:schemeClr val="bg1">
                        <a:lumMod val="65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en-US" sz="5400" b="1" cap="none" spc="0" dirty="0" smtClean="0">
                      <a:ln/>
                      <a:solidFill>
                        <a:schemeClr val="accent1">
                          <a:lumMod val="50000"/>
                        </a:schemeClr>
                      </a:solidFill>
                      <a:effectLst/>
                    </a:rPr>
                    <a:t>Tea</a:t>
                  </a:r>
                  <a:endParaRPr lang="en-US" sz="5400" b="1" cap="none" spc="0" dirty="0">
                    <a:ln/>
                    <a:solidFill>
                      <a:schemeClr val="accent1">
                        <a:lumMod val="50000"/>
                      </a:schemeClr>
                    </a:solidFill>
                    <a:effectLst/>
                  </a:endParaRPr>
                </a:p>
              </p:txBody>
            </p:sp>
          </p:grpSp>
          <p:pic>
            <p:nvPicPr>
              <p:cNvPr id="80" name="Picture 7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19362" y="2322376"/>
                <a:ext cx="918901" cy="164606"/>
              </a:xfrm>
              <a:prstGeom prst="rect">
                <a:avLst/>
              </a:prstGeom>
            </p:spPr>
          </p:pic>
        </p:grpSp>
      </p:grpSp>
      <p:grpSp>
        <p:nvGrpSpPr>
          <p:cNvPr id="23" name="Group 22"/>
          <p:cNvGrpSpPr/>
          <p:nvPr/>
        </p:nvGrpSpPr>
        <p:grpSpPr>
          <a:xfrm>
            <a:off x="2459686" y="4227631"/>
            <a:ext cx="1353219" cy="1640439"/>
            <a:chOff x="2459686" y="4227631"/>
            <a:chExt cx="1353219" cy="1640439"/>
          </a:xfrm>
        </p:grpSpPr>
        <p:sp>
          <p:nvSpPr>
            <p:cNvPr id="52" name="TextBox 51"/>
            <p:cNvSpPr txBox="1"/>
            <p:nvPr/>
          </p:nvSpPr>
          <p:spPr>
            <a:xfrm>
              <a:off x="2459686" y="5498738"/>
              <a:ext cx="9334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65 </a:t>
              </a:r>
              <a:r>
                <a:rPr lang="en-GB" b="1" baseline="30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o</a:t>
              </a:r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84" name="Group 83"/>
            <p:cNvGrpSpPr/>
            <p:nvPr/>
          </p:nvGrpSpPr>
          <p:grpSpPr>
            <a:xfrm>
              <a:off x="2489722" y="4227631"/>
              <a:ext cx="1323183" cy="1264527"/>
              <a:chOff x="2459686" y="4212301"/>
              <a:chExt cx="1323183" cy="1264527"/>
            </a:xfrm>
          </p:grpSpPr>
          <p:grpSp>
            <p:nvGrpSpPr>
              <p:cNvPr id="30" name="Group 29"/>
              <p:cNvGrpSpPr>
                <a:grpSpLocks noChangeAspect="1"/>
              </p:cNvGrpSpPr>
              <p:nvPr/>
            </p:nvGrpSpPr>
            <p:grpSpPr>
              <a:xfrm>
                <a:off x="2459686" y="4212301"/>
                <a:ext cx="1323183" cy="1264527"/>
                <a:chOff x="6260585" y="3819545"/>
                <a:chExt cx="1995087" cy="1939160"/>
              </a:xfrm>
            </p:grpSpPr>
            <p:sp>
              <p:nvSpPr>
                <p:cNvPr id="31" name="Block Arc 30"/>
                <p:cNvSpPr/>
                <p:nvPr/>
              </p:nvSpPr>
              <p:spPr>
                <a:xfrm rot="5400000">
                  <a:off x="7250935" y="4262050"/>
                  <a:ext cx="1106698" cy="902777"/>
                </a:xfrm>
                <a:prstGeom prst="blockArc">
                  <a:avLst>
                    <a:gd name="adj1" fmla="val 10800000"/>
                    <a:gd name="adj2" fmla="val 21599987"/>
                    <a:gd name="adj3" fmla="val 18311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Can 33"/>
                <p:cNvSpPr/>
                <p:nvPr/>
              </p:nvSpPr>
              <p:spPr>
                <a:xfrm>
                  <a:off x="6260585" y="3819545"/>
                  <a:ext cx="1535502" cy="1939160"/>
                </a:xfrm>
                <a:prstGeom prst="can">
                  <a:avLst>
                    <a:gd name="adj" fmla="val 23351"/>
                  </a:avLst>
                </a:prstGeom>
                <a:solidFill>
                  <a:schemeClr val="accent1">
                    <a:lumMod val="75000"/>
                  </a:schemeClr>
                </a:solidFill>
                <a:ln w="508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6418455" y="4394864"/>
                  <a:ext cx="1157175" cy="923330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prstTxWarp prst="textCanDown">
                    <a:avLst>
                      <a:gd name="adj" fmla="val 11535"/>
                    </a:avLst>
                  </a:prstTxWarp>
                  <a:spAutoFit/>
                  <a:scene3d>
                    <a:camera prst="orthographicFront"/>
                    <a:lightRig rig="harsh" dir="t"/>
                  </a:scene3d>
                  <a:sp3d extrusionH="57150" prstMaterial="matte">
                    <a:bevelT w="63500" h="12700" prst="angle"/>
                    <a:contourClr>
                      <a:schemeClr val="bg1">
                        <a:lumMod val="65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en-US" sz="5400" b="1" cap="none" spc="0" dirty="0" smtClean="0">
                      <a:ln/>
                      <a:solidFill>
                        <a:schemeClr val="accent1">
                          <a:lumMod val="50000"/>
                        </a:schemeClr>
                      </a:solidFill>
                      <a:effectLst/>
                    </a:rPr>
                    <a:t>Tea</a:t>
                  </a:r>
                  <a:endParaRPr lang="en-US" sz="5400" b="1" cap="none" spc="0" dirty="0">
                    <a:ln/>
                    <a:solidFill>
                      <a:schemeClr val="accent1">
                        <a:lumMod val="50000"/>
                      </a:schemeClr>
                    </a:solidFill>
                    <a:effectLst/>
                  </a:endParaRPr>
                </a:p>
              </p:txBody>
            </p:sp>
          </p:grpSp>
          <p:pic>
            <p:nvPicPr>
              <p:cNvPr id="82" name="Picture 8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616994" y="4347495"/>
                <a:ext cx="705001" cy="81159"/>
              </a:xfrm>
              <a:prstGeom prst="rect">
                <a:avLst/>
              </a:prstGeom>
            </p:spPr>
          </p:pic>
        </p:grpSp>
      </p:grpSp>
      <p:grpSp>
        <p:nvGrpSpPr>
          <p:cNvPr id="14" name="Group 13"/>
          <p:cNvGrpSpPr/>
          <p:nvPr/>
        </p:nvGrpSpPr>
        <p:grpSpPr>
          <a:xfrm>
            <a:off x="5301560" y="2283049"/>
            <a:ext cx="1323183" cy="1647311"/>
            <a:chOff x="5301560" y="2283049"/>
            <a:chExt cx="1323183" cy="1647311"/>
          </a:xfrm>
        </p:grpSpPr>
        <p:sp>
          <p:nvSpPr>
            <p:cNvPr id="53" name="TextBox 52"/>
            <p:cNvSpPr txBox="1"/>
            <p:nvPr/>
          </p:nvSpPr>
          <p:spPr>
            <a:xfrm>
              <a:off x="5305235" y="3561028"/>
              <a:ext cx="9334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65 </a:t>
              </a:r>
              <a:r>
                <a:rPr lang="en-GB" b="1" baseline="30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o</a:t>
              </a:r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5301560" y="2283049"/>
              <a:ext cx="1323183" cy="1264527"/>
              <a:chOff x="5304978" y="4212300"/>
              <a:chExt cx="1323183" cy="1264527"/>
            </a:xfrm>
          </p:grpSpPr>
          <p:grpSp>
            <p:nvGrpSpPr>
              <p:cNvPr id="44" name="Group 43"/>
              <p:cNvGrpSpPr>
                <a:grpSpLocks noChangeAspect="1"/>
              </p:cNvGrpSpPr>
              <p:nvPr/>
            </p:nvGrpSpPr>
            <p:grpSpPr>
              <a:xfrm>
                <a:off x="5304978" y="4212300"/>
                <a:ext cx="1323183" cy="1264527"/>
                <a:chOff x="6260585" y="3819545"/>
                <a:chExt cx="1995087" cy="1939160"/>
              </a:xfrm>
            </p:grpSpPr>
            <p:sp>
              <p:nvSpPr>
                <p:cNvPr id="45" name="Block Arc 44"/>
                <p:cNvSpPr/>
                <p:nvPr/>
              </p:nvSpPr>
              <p:spPr>
                <a:xfrm rot="5400000">
                  <a:off x="7250935" y="4262050"/>
                  <a:ext cx="1106698" cy="902777"/>
                </a:xfrm>
                <a:prstGeom prst="blockArc">
                  <a:avLst>
                    <a:gd name="adj1" fmla="val 10800000"/>
                    <a:gd name="adj2" fmla="val 21599987"/>
                    <a:gd name="adj3" fmla="val 18311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" name="Can 47"/>
                <p:cNvSpPr/>
                <p:nvPr/>
              </p:nvSpPr>
              <p:spPr>
                <a:xfrm>
                  <a:off x="6260585" y="3819545"/>
                  <a:ext cx="1535502" cy="1939160"/>
                </a:xfrm>
                <a:prstGeom prst="can">
                  <a:avLst>
                    <a:gd name="adj" fmla="val 23351"/>
                  </a:avLst>
                </a:prstGeom>
                <a:solidFill>
                  <a:schemeClr val="accent1">
                    <a:lumMod val="75000"/>
                  </a:schemeClr>
                </a:solidFill>
                <a:ln w="508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6418455" y="4394864"/>
                  <a:ext cx="1157175" cy="923330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prstTxWarp prst="textCanDown">
                    <a:avLst>
                      <a:gd name="adj" fmla="val 11535"/>
                    </a:avLst>
                  </a:prstTxWarp>
                  <a:spAutoFit/>
                  <a:scene3d>
                    <a:camera prst="orthographicFront"/>
                    <a:lightRig rig="harsh" dir="t"/>
                  </a:scene3d>
                  <a:sp3d extrusionH="57150" prstMaterial="matte">
                    <a:bevelT w="63500" h="12700" prst="angle"/>
                    <a:contourClr>
                      <a:schemeClr val="bg1">
                        <a:lumMod val="65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en-US" sz="5400" b="1" cap="none" spc="0" dirty="0" smtClean="0">
                      <a:ln/>
                      <a:solidFill>
                        <a:schemeClr val="accent1">
                          <a:lumMod val="50000"/>
                        </a:schemeClr>
                      </a:solidFill>
                      <a:effectLst/>
                    </a:rPr>
                    <a:t>Tea</a:t>
                  </a:r>
                  <a:endParaRPr lang="en-US" sz="5400" b="1" cap="none" spc="0" dirty="0">
                    <a:ln/>
                    <a:solidFill>
                      <a:schemeClr val="accent1">
                        <a:lumMod val="50000"/>
                      </a:schemeClr>
                    </a:solidFill>
                    <a:effectLst/>
                  </a:endParaRPr>
                </a:p>
              </p:txBody>
            </p:sp>
          </p:grpSp>
          <p:pic>
            <p:nvPicPr>
              <p:cNvPr id="83" name="Picture 8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26388" y="4374171"/>
                <a:ext cx="575556" cy="60198"/>
              </a:xfrm>
              <a:prstGeom prst="rect">
                <a:avLst/>
              </a:prstGeom>
            </p:spPr>
          </p:pic>
        </p:grpSp>
      </p:grpSp>
      <p:pic>
        <p:nvPicPr>
          <p:cNvPr id="43" name="Picture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8877" y="-1299"/>
            <a:ext cx="854728" cy="63127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0029" y="2429168"/>
            <a:ext cx="720000" cy="94154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2112" y="2444988"/>
            <a:ext cx="720000" cy="92572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4195" y="2422648"/>
            <a:ext cx="720000" cy="94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39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Thermal store of </a:t>
            </a:r>
            <a:r>
              <a:rPr lang="en-US" dirty="0" smtClean="0"/>
              <a:t>energy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94551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6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Which bowl of porridge</a:t>
            </a:r>
            <a:r>
              <a:rPr lang="en-US" dirty="0"/>
              <a:t> </a:t>
            </a:r>
            <a:r>
              <a:rPr lang="en-US" dirty="0" smtClean="0"/>
              <a:t>has most energy in its thermal store?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374282" y="2722043"/>
            <a:ext cx="1492660" cy="711647"/>
            <a:chOff x="2374282" y="2722043"/>
            <a:chExt cx="1492660" cy="711647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74282" y="2722043"/>
              <a:ext cx="1492660" cy="71164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2684602" y="2853449"/>
              <a:ext cx="9334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55 </a:t>
              </a:r>
              <a:r>
                <a:rPr lang="en-GB" b="1" baseline="30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o</a:t>
              </a:r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253091" y="4417457"/>
            <a:ext cx="1796442" cy="850295"/>
            <a:chOff x="2253091" y="4417457"/>
            <a:chExt cx="1796442" cy="850295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53091" y="4417457"/>
              <a:ext cx="1796442" cy="850295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2684602" y="4669951"/>
              <a:ext cx="9334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55 </a:t>
              </a:r>
              <a:r>
                <a:rPr lang="en-GB" b="1" baseline="30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o</a:t>
              </a:r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29147" y="2424189"/>
            <a:ext cx="1252364" cy="918697"/>
            <a:chOff x="5429147" y="2424189"/>
            <a:chExt cx="1252364" cy="918697"/>
          </a:xfrm>
        </p:grpSpPr>
        <p:grpSp>
          <p:nvGrpSpPr>
            <p:cNvPr id="34" name="Group 33"/>
            <p:cNvGrpSpPr/>
            <p:nvPr/>
          </p:nvGrpSpPr>
          <p:grpSpPr>
            <a:xfrm>
              <a:off x="5429147" y="2424189"/>
              <a:ext cx="1252364" cy="918697"/>
              <a:chOff x="2641600" y="2714172"/>
              <a:chExt cx="3526971" cy="2540000"/>
            </a:xfrm>
          </p:grpSpPr>
          <p:sp>
            <p:nvSpPr>
              <p:cNvPr id="35" name="Freeform 34"/>
              <p:cNvSpPr/>
              <p:nvPr/>
            </p:nvSpPr>
            <p:spPr>
              <a:xfrm>
                <a:off x="3269704" y="3720013"/>
                <a:ext cx="2270760" cy="320040"/>
              </a:xfrm>
              <a:custGeom>
                <a:avLst/>
                <a:gdLst>
                  <a:gd name="connsiteX0" fmla="*/ 0 w 2270760"/>
                  <a:gd name="connsiteY0" fmla="*/ 236220 h 320040"/>
                  <a:gd name="connsiteX1" fmla="*/ 0 w 2270760"/>
                  <a:gd name="connsiteY1" fmla="*/ 236220 h 320040"/>
                  <a:gd name="connsiteX2" fmla="*/ 76200 w 2270760"/>
                  <a:gd name="connsiteY2" fmla="*/ 220980 h 320040"/>
                  <a:gd name="connsiteX3" fmla="*/ 106680 w 2270760"/>
                  <a:gd name="connsiteY3" fmla="*/ 213360 h 320040"/>
                  <a:gd name="connsiteX4" fmla="*/ 137160 w 2270760"/>
                  <a:gd name="connsiteY4" fmla="*/ 198120 h 320040"/>
                  <a:gd name="connsiteX5" fmla="*/ 182880 w 2270760"/>
                  <a:gd name="connsiteY5" fmla="*/ 182880 h 320040"/>
                  <a:gd name="connsiteX6" fmla="*/ 228600 w 2270760"/>
                  <a:gd name="connsiteY6" fmla="*/ 152400 h 320040"/>
                  <a:gd name="connsiteX7" fmla="*/ 251460 w 2270760"/>
                  <a:gd name="connsiteY7" fmla="*/ 144780 h 320040"/>
                  <a:gd name="connsiteX8" fmla="*/ 297180 w 2270760"/>
                  <a:gd name="connsiteY8" fmla="*/ 114300 h 320040"/>
                  <a:gd name="connsiteX9" fmla="*/ 342900 w 2270760"/>
                  <a:gd name="connsiteY9" fmla="*/ 99060 h 320040"/>
                  <a:gd name="connsiteX10" fmla="*/ 373380 w 2270760"/>
                  <a:gd name="connsiteY10" fmla="*/ 83820 h 320040"/>
                  <a:gd name="connsiteX11" fmla="*/ 419100 w 2270760"/>
                  <a:gd name="connsiteY11" fmla="*/ 68580 h 320040"/>
                  <a:gd name="connsiteX12" fmla="*/ 464820 w 2270760"/>
                  <a:gd name="connsiteY12" fmla="*/ 45720 h 320040"/>
                  <a:gd name="connsiteX13" fmla="*/ 662940 w 2270760"/>
                  <a:gd name="connsiteY13" fmla="*/ 30480 h 320040"/>
                  <a:gd name="connsiteX14" fmla="*/ 716280 w 2270760"/>
                  <a:gd name="connsiteY14" fmla="*/ 15240 h 320040"/>
                  <a:gd name="connsiteX15" fmla="*/ 990600 w 2270760"/>
                  <a:gd name="connsiteY15" fmla="*/ 0 h 320040"/>
                  <a:gd name="connsiteX16" fmla="*/ 1554480 w 2270760"/>
                  <a:gd name="connsiteY16" fmla="*/ 7620 h 320040"/>
                  <a:gd name="connsiteX17" fmla="*/ 1630680 w 2270760"/>
                  <a:gd name="connsiteY17" fmla="*/ 30480 h 320040"/>
                  <a:gd name="connsiteX18" fmla="*/ 1722120 w 2270760"/>
                  <a:gd name="connsiteY18" fmla="*/ 38100 h 320040"/>
                  <a:gd name="connsiteX19" fmla="*/ 1798320 w 2270760"/>
                  <a:gd name="connsiteY19" fmla="*/ 53340 h 320040"/>
                  <a:gd name="connsiteX20" fmla="*/ 1844040 w 2270760"/>
                  <a:gd name="connsiteY20" fmla="*/ 60960 h 320040"/>
                  <a:gd name="connsiteX21" fmla="*/ 1912620 w 2270760"/>
                  <a:gd name="connsiteY21" fmla="*/ 99060 h 320040"/>
                  <a:gd name="connsiteX22" fmla="*/ 1950720 w 2270760"/>
                  <a:gd name="connsiteY22" fmla="*/ 114300 h 320040"/>
                  <a:gd name="connsiteX23" fmla="*/ 1981200 w 2270760"/>
                  <a:gd name="connsiteY23" fmla="*/ 121920 h 320040"/>
                  <a:gd name="connsiteX24" fmla="*/ 2004060 w 2270760"/>
                  <a:gd name="connsiteY24" fmla="*/ 129540 h 320040"/>
                  <a:gd name="connsiteX25" fmla="*/ 2065020 w 2270760"/>
                  <a:gd name="connsiteY25" fmla="*/ 144780 h 320040"/>
                  <a:gd name="connsiteX26" fmla="*/ 2110740 w 2270760"/>
                  <a:gd name="connsiteY26" fmla="*/ 160020 h 320040"/>
                  <a:gd name="connsiteX27" fmla="*/ 2164080 w 2270760"/>
                  <a:gd name="connsiteY27" fmla="*/ 182880 h 320040"/>
                  <a:gd name="connsiteX28" fmla="*/ 2225040 w 2270760"/>
                  <a:gd name="connsiteY28" fmla="*/ 236220 h 320040"/>
                  <a:gd name="connsiteX29" fmla="*/ 2270760 w 2270760"/>
                  <a:gd name="connsiteY29" fmla="*/ 274320 h 320040"/>
                  <a:gd name="connsiteX30" fmla="*/ 2202180 w 2270760"/>
                  <a:gd name="connsiteY30" fmla="*/ 289560 h 320040"/>
                  <a:gd name="connsiteX31" fmla="*/ 2148840 w 2270760"/>
                  <a:gd name="connsiteY31" fmla="*/ 304800 h 320040"/>
                  <a:gd name="connsiteX32" fmla="*/ 2026920 w 2270760"/>
                  <a:gd name="connsiteY32" fmla="*/ 320040 h 320040"/>
                  <a:gd name="connsiteX33" fmla="*/ 76200 w 2270760"/>
                  <a:gd name="connsiteY33" fmla="*/ 312420 h 320040"/>
                  <a:gd name="connsiteX34" fmla="*/ 30480 w 2270760"/>
                  <a:gd name="connsiteY34" fmla="*/ 289560 h 320040"/>
                  <a:gd name="connsiteX35" fmla="*/ 0 w 2270760"/>
                  <a:gd name="connsiteY35" fmla="*/ 236220 h 32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270760" h="320040">
                    <a:moveTo>
                      <a:pt x="0" y="236220"/>
                    </a:moveTo>
                    <a:lnTo>
                      <a:pt x="0" y="236220"/>
                    </a:lnTo>
                    <a:lnTo>
                      <a:pt x="76200" y="220980"/>
                    </a:lnTo>
                    <a:cubicBezTo>
                      <a:pt x="86440" y="218786"/>
                      <a:pt x="96874" y="217037"/>
                      <a:pt x="106680" y="213360"/>
                    </a:cubicBezTo>
                    <a:cubicBezTo>
                      <a:pt x="117316" y="209372"/>
                      <a:pt x="126613" y="202339"/>
                      <a:pt x="137160" y="198120"/>
                    </a:cubicBezTo>
                    <a:cubicBezTo>
                      <a:pt x="152075" y="192154"/>
                      <a:pt x="169514" y="191791"/>
                      <a:pt x="182880" y="182880"/>
                    </a:cubicBezTo>
                    <a:cubicBezTo>
                      <a:pt x="198120" y="172720"/>
                      <a:pt x="211224" y="158192"/>
                      <a:pt x="228600" y="152400"/>
                    </a:cubicBezTo>
                    <a:cubicBezTo>
                      <a:pt x="236220" y="149860"/>
                      <a:pt x="244439" y="148681"/>
                      <a:pt x="251460" y="144780"/>
                    </a:cubicBezTo>
                    <a:cubicBezTo>
                      <a:pt x="267471" y="135885"/>
                      <a:pt x="279804" y="120092"/>
                      <a:pt x="297180" y="114300"/>
                    </a:cubicBezTo>
                    <a:cubicBezTo>
                      <a:pt x="312420" y="109220"/>
                      <a:pt x="328532" y="106244"/>
                      <a:pt x="342900" y="99060"/>
                    </a:cubicBezTo>
                    <a:cubicBezTo>
                      <a:pt x="353060" y="93980"/>
                      <a:pt x="362833" y="88039"/>
                      <a:pt x="373380" y="83820"/>
                    </a:cubicBezTo>
                    <a:cubicBezTo>
                      <a:pt x="388295" y="77854"/>
                      <a:pt x="405734" y="77491"/>
                      <a:pt x="419100" y="68580"/>
                    </a:cubicBezTo>
                    <a:cubicBezTo>
                      <a:pt x="435154" y="57877"/>
                      <a:pt x="445102" y="48349"/>
                      <a:pt x="464820" y="45720"/>
                    </a:cubicBezTo>
                    <a:cubicBezTo>
                      <a:pt x="489237" y="42464"/>
                      <a:pt x="645285" y="31741"/>
                      <a:pt x="662940" y="30480"/>
                    </a:cubicBezTo>
                    <a:cubicBezTo>
                      <a:pt x="680720" y="25400"/>
                      <a:pt x="697852" y="16776"/>
                      <a:pt x="716280" y="15240"/>
                    </a:cubicBezTo>
                    <a:cubicBezTo>
                      <a:pt x="1151297" y="-21011"/>
                      <a:pt x="816513" y="24870"/>
                      <a:pt x="990600" y="0"/>
                    </a:cubicBezTo>
                    <a:lnTo>
                      <a:pt x="1554480" y="7620"/>
                    </a:lnTo>
                    <a:cubicBezTo>
                      <a:pt x="1616649" y="9194"/>
                      <a:pt x="1569301" y="19648"/>
                      <a:pt x="1630680" y="30480"/>
                    </a:cubicBezTo>
                    <a:cubicBezTo>
                      <a:pt x="1660800" y="35795"/>
                      <a:pt x="1691721" y="34722"/>
                      <a:pt x="1722120" y="38100"/>
                    </a:cubicBezTo>
                    <a:cubicBezTo>
                      <a:pt x="1780871" y="44628"/>
                      <a:pt x="1751020" y="43880"/>
                      <a:pt x="1798320" y="53340"/>
                    </a:cubicBezTo>
                    <a:cubicBezTo>
                      <a:pt x="1813470" y="56370"/>
                      <a:pt x="1828958" y="57608"/>
                      <a:pt x="1844040" y="60960"/>
                    </a:cubicBezTo>
                    <a:cubicBezTo>
                      <a:pt x="1893599" y="71973"/>
                      <a:pt x="1838958" y="69595"/>
                      <a:pt x="1912620" y="99060"/>
                    </a:cubicBezTo>
                    <a:cubicBezTo>
                      <a:pt x="1925320" y="104140"/>
                      <a:pt x="1937744" y="109975"/>
                      <a:pt x="1950720" y="114300"/>
                    </a:cubicBezTo>
                    <a:cubicBezTo>
                      <a:pt x="1960655" y="117612"/>
                      <a:pt x="1971130" y="119043"/>
                      <a:pt x="1981200" y="121920"/>
                    </a:cubicBezTo>
                    <a:cubicBezTo>
                      <a:pt x="1988923" y="124127"/>
                      <a:pt x="1996311" y="127427"/>
                      <a:pt x="2004060" y="129540"/>
                    </a:cubicBezTo>
                    <a:cubicBezTo>
                      <a:pt x="2024267" y="135051"/>
                      <a:pt x="2045149" y="138156"/>
                      <a:pt x="2065020" y="144780"/>
                    </a:cubicBezTo>
                    <a:cubicBezTo>
                      <a:pt x="2080260" y="149860"/>
                      <a:pt x="2097374" y="151109"/>
                      <a:pt x="2110740" y="160020"/>
                    </a:cubicBezTo>
                    <a:cubicBezTo>
                      <a:pt x="2142314" y="181069"/>
                      <a:pt x="2124715" y="173039"/>
                      <a:pt x="2164080" y="182880"/>
                    </a:cubicBezTo>
                    <a:cubicBezTo>
                      <a:pt x="2207260" y="247650"/>
                      <a:pt x="2136140" y="147320"/>
                      <a:pt x="2225040" y="236220"/>
                    </a:cubicBezTo>
                    <a:cubicBezTo>
                      <a:pt x="2254376" y="265556"/>
                      <a:pt x="2238934" y="253102"/>
                      <a:pt x="2270760" y="274320"/>
                    </a:cubicBezTo>
                    <a:cubicBezTo>
                      <a:pt x="2239026" y="280667"/>
                      <a:pt x="2231773" y="281489"/>
                      <a:pt x="2202180" y="289560"/>
                    </a:cubicBezTo>
                    <a:cubicBezTo>
                      <a:pt x="2184340" y="294425"/>
                      <a:pt x="2167058" y="301632"/>
                      <a:pt x="2148840" y="304800"/>
                    </a:cubicBezTo>
                    <a:cubicBezTo>
                      <a:pt x="2108489" y="311817"/>
                      <a:pt x="2026920" y="320040"/>
                      <a:pt x="2026920" y="320040"/>
                    </a:cubicBezTo>
                    <a:lnTo>
                      <a:pt x="76200" y="312420"/>
                    </a:lnTo>
                    <a:cubicBezTo>
                      <a:pt x="60241" y="312297"/>
                      <a:pt x="42249" y="297406"/>
                      <a:pt x="30480" y="289560"/>
                    </a:cubicBezTo>
                    <a:cubicBezTo>
                      <a:pt x="20450" y="259471"/>
                      <a:pt x="22860" y="274732"/>
                      <a:pt x="0" y="236220"/>
                    </a:cubicBezTo>
                    <a:close/>
                  </a:path>
                </a:pathLst>
              </a:custGeom>
              <a:solidFill>
                <a:srgbClr val="F0EFD1"/>
              </a:solidFill>
              <a:ln w="9525">
                <a:solidFill>
                  <a:srgbClr val="E0DE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2641600" y="2714172"/>
                <a:ext cx="3526971" cy="2540000"/>
                <a:chOff x="2641600" y="2714172"/>
                <a:chExt cx="3526971" cy="2540000"/>
              </a:xfrm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3737427" y="5109029"/>
                  <a:ext cx="1335315" cy="145143"/>
                </a:xfrm>
                <a:prstGeom prst="rect">
                  <a:avLst/>
                </a:prstGeom>
                <a:solidFill>
                  <a:srgbClr val="CD442D"/>
                </a:solidFill>
                <a:ln>
                  <a:solidFill>
                    <a:srgbClr val="9D342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Chord 37"/>
                <p:cNvSpPr/>
                <p:nvPr/>
              </p:nvSpPr>
              <p:spPr>
                <a:xfrm>
                  <a:off x="2641600" y="2714172"/>
                  <a:ext cx="3526971" cy="2540000"/>
                </a:xfrm>
                <a:prstGeom prst="chord">
                  <a:avLst>
                    <a:gd name="adj1" fmla="val 21318626"/>
                    <a:gd name="adj2" fmla="val 11112797"/>
                  </a:avLst>
                </a:prstGeom>
                <a:solidFill>
                  <a:srgbClr val="CD442D"/>
                </a:solidFill>
                <a:ln>
                  <a:solidFill>
                    <a:srgbClr val="9D342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30" name="TextBox 29"/>
            <p:cNvSpPr txBox="1"/>
            <p:nvPr/>
          </p:nvSpPr>
          <p:spPr>
            <a:xfrm>
              <a:off x="5591433" y="2853449"/>
              <a:ext cx="9334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55 </a:t>
              </a:r>
              <a:r>
                <a:rPr lang="en-GB" b="1" baseline="30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o</a:t>
              </a:r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8877" y="-1299"/>
            <a:ext cx="854728" cy="6312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2506" y="4775768"/>
            <a:ext cx="904225" cy="4281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48145" y="4853273"/>
            <a:ext cx="767669" cy="3506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77229" y="4690882"/>
            <a:ext cx="1085070" cy="513009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5107721" y="5358383"/>
            <a:ext cx="2295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All the same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63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103</TotalTime>
  <Words>179</Words>
  <Application>Microsoft Office PowerPoint</Application>
  <PresentationFormat>On-screen Show (4:3)</PresentationFormat>
  <Paragraphs>57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18</cp:revision>
  <dcterms:created xsi:type="dcterms:W3CDTF">2018-12-06T13:14:52Z</dcterms:created>
  <dcterms:modified xsi:type="dcterms:W3CDTF">2018-12-14T08:51:49Z</dcterms:modified>
</cp:coreProperties>
</file>